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Trz8p6vC9eunfrXzaag-lZB-on8fKVQ_\6.%20Musfiq\Data\Soil%20Incubation%20Experiment\Flux_per_Kg\Data_per_k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Trz8p6vC9eunfrXzaag-lZB-on8fKVQ_\6.%20Musfiq\Data\Soil%20Incubation%20Experiment\Flux_per_Kg\Data_per_kg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Trz8p6vC9eunfrXzaag-lZB-on8fKVQ_\6.%20Musfiq\Data\Soil%20Incubation%20Experiment\Flux_per_Kg\Copy%20of%20Data_per_kg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Trz8p6vC9eunfrXzaag-lZB-on8fKVQ_\6.%20Musfiq\Data\Soil%20Incubation%20Experiment\Flux_per_Kg\Copy%20of%20Data_per_kg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Trz8p6vC9eunfrXzaag-lZB-on8fKVQ_\6.%20Musfiq\Data\Soil%20Incubation%20Experiment\Flux_per_Kg\Copy%20of%20Data_per_kg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Trz8p6vC9eunfrXzaag-lZB-on8fKVQ_\6.%20Musfiq\Data\Soil%20Incubation%20Experiment\Flux_per_Kg\Copy%20of%20Data_per_kg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Incorporated</a:t>
            </a:r>
          </a:p>
        </c:rich>
      </c:tx>
      <c:layout>
        <c:manualLayout>
          <c:xMode val="edge"/>
          <c:yMode val="edge"/>
          <c:x val="0.47187312370549828"/>
          <c:y val="1.9328841830645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88566556915471"/>
          <c:y val="7.7699796106174543E-2"/>
          <c:w val="0.83189155681617866"/>
          <c:h val="0.737276977868696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 CO2'!$B$20</c:f>
              <c:strCache>
                <c:ptCount val="1"/>
                <c:pt idx="0">
                  <c:v>Mustard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CO2'!$P$21:$P$30</c:f>
                <c:numCache>
                  <c:formatCode>General</c:formatCode>
                  <c:ptCount val="10"/>
                  <c:pt idx="0">
                    <c:v>50.821147789927792</c:v>
                  </c:pt>
                  <c:pt idx="1">
                    <c:v>62.283006633063444</c:v>
                  </c:pt>
                  <c:pt idx="2">
                    <c:v>71.644064597670052</c:v>
                  </c:pt>
                  <c:pt idx="3">
                    <c:v>91.752770667072454</c:v>
                  </c:pt>
                  <c:pt idx="4">
                    <c:v>112.82957912720039</c:v>
                  </c:pt>
                  <c:pt idx="5">
                    <c:v>140.20457873063498</c:v>
                  </c:pt>
                  <c:pt idx="6">
                    <c:v>164.8473298617013</c:v>
                  </c:pt>
                  <c:pt idx="7">
                    <c:v>236.36821237448996</c:v>
                  </c:pt>
                  <c:pt idx="8">
                    <c:v>304.37164847588775</c:v>
                  </c:pt>
                  <c:pt idx="9">
                    <c:v>377.08800911246522</c:v>
                  </c:pt>
                </c:numCache>
              </c:numRef>
            </c:plus>
            <c:minus>
              <c:numRef>
                <c:f>'Cum CO2'!$P$21:$P$30</c:f>
                <c:numCache>
                  <c:formatCode>General</c:formatCode>
                  <c:ptCount val="10"/>
                  <c:pt idx="0">
                    <c:v>50.821147789927792</c:v>
                  </c:pt>
                  <c:pt idx="1">
                    <c:v>62.283006633063444</c:v>
                  </c:pt>
                  <c:pt idx="2">
                    <c:v>71.644064597670052</c:v>
                  </c:pt>
                  <c:pt idx="3">
                    <c:v>91.752770667072454</c:v>
                  </c:pt>
                  <c:pt idx="4">
                    <c:v>112.82957912720039</c:v>
                  </c:pt>
                  <c:pt idx="5">
                    <c:v>140.20457873063498</c:v>
                  </c:pt>
                  <c:pt idx="6">
                    <c:v>164.8473298617013</c:v>
                  </c:pt>
                  <c:pt idx="7">
                    <c:v>236.36821237448996</c:v>
                  </c:pt>
                  <c:pt idx="8">
                    <c:v>304.37164847588775</c:v>
                  </c:pt>
                  <c:pt idx="9">
                    <c:v>377.08800911246522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CO2'!$B$21:$B$30</c:f>
              <c:numCache>
                <c:formatCode>General</c:formatCode>
                <c:ptCount val="10"/>
                <c:pt idx="0">
                  <c:v>271.81915264160074</c:v>
                </c:pt>
                <c:pt idx="1">
                  <c:v>336.19728406090996</c:v>
                </c:pt>
                <c:pt idx="2">
                  <c:v>386.39642216373142</c:v>
                </c:pt>
                <c:pt idx="3">
                  <c:v>510.31159634090318</c:v>
                </c:pt>
                <c:pt idx="4">
                  <c:v>626.40129385307375</c:v>
                </c:pt>
                <c:pt idx="5">
                  <c:v>777.05090383636059</c:v>
                </c:pt>
                <c:pt idx="6">
                  <c:v>884.48534314589017</c:v>
                </c:pt>
                <c:pt idx="7">
                  <c:v>1110.7466182285009</c:v>
                </c:pt>
                <c:pt idx="8">
                  <c:v>1287.16637591932</c:v>
                </c:pt>
                <c:pt idx="9">
                  <c:v>1469.0066182497612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3C-42B4-A81F-2A1EA0F05BC7}"/>
            </c:ext>
          </c:extLst>
        </c:ser>
        <c:ser>
          <c:idx val="1"/>
          <c:order val="1"/>
          <c:tx>
            <c:strRef>
              <c:f>'Cum CO2'!$C$20</c:f>
              <c:strCache>
                <c:ptCount val="1"/>
                <c:pt idx="0">
                  <c:v>Oat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CO2'!$Q$21:$Q$30</c:f>
                <c:numCache>
                  <c:formatCode>General</c:formatCode>
                  <c:ptCount val="10"/>
                  <c:pt idx="0">
                    <c:v>112.94132201794152</c:v>
                  </c:pt>
                  <c:pt idx="1">
                    <c:v>94.524678213346533</c:v>
                  </c:pt>
                  <c:pt idx="2">
                    <c:v>98.040073148185016</c:v>
                  </c:pt>
                  <c:pt idx="3">
                    <c:v>140.42533379583261</c:v>
                  </c:pt>
                  <c:pt idx="4">
                    <c:v>182.33620147699699</c:v>
                  </c:pt>
                  <c:pt idx="5">
                    <c:v>238.96469356683377</c:v>
                  </c:pt>
                  <c:pt idx="6">
                    <c:v>277.83811880978527</c:v>
                  </c:pt>
                  <c:pt idx="7">
                    <c:v>324.41052068859256</c:v>
                  </c:pt>
                  <c:pt idx="8">
                    <c:v>356.30072474758481</c:v>
                  </c:pt>
                  <c:pt idx="9">
                    <c:v>385.52689090928828</c:v>
                  </c:pt>
                </c:numCache>
              </c:numRef>
            </c:plus>
            <c:minus>
              <c:numRef>
                <c:f>'Cum CO2'!$Q$21:$Q$30</c:f>
                <c:numCache>
                  <c:formatCode>General</c:formatCode>
                  <c:ptCount val="10"/>
                  <c:pt idx="0">
                    <c:v>112.94132201794152</c:v>
                  </c:pt>
                  <c:pt idx="1">
                    <c:v>94.524678213346533</c:v>
                  </c:pt>
                  <c:pt idx="2">
                    <c:v>98.040073148185016</c:v>
                  </c:pt>
                  <c:pt idx="3">
                    <c:v>140.42533379583261</c:v>
                  </c:pt>
                  <c:pt idx="4">
                    <c:v>182.33620147699699</c:v>
                  </c:pt>
                  <c:pt idx="5">
                    <c:v>238.96469356683377</c:v>
                  </c:pt>
                  <c:pt idx="6">
                    <c:v>277.83811880978527</c:v>
                  </c:pt>
                  <c:pt idx="7">
                    <c:v>324.41052068859256</c:v>
                  </c:pt>
                  <c:pt idx="8">
                    <c:v>356.30072474758481</c:v>
                  </c:pt>
                  <c:pt idx="9">
                    <c:v>385.52689090928828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EC7728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CO2'!$C$21:$C$30</c:f>
              <c:numCache>
                <c:formatCode>General</c:formatCode>
                <c:ptCount val="10"/>
                <c:pt idx="0">
                  <c:v>322.52579933738883</c:v>
                </c:pt>
                <c:pt idx="1">
                  <c:v>358.67298884095658</c:v>
                </c:pt>
                <c:pt idx="2">
                  <c:v>404.84588779430152</c:v>
                </c:pt>
                <c:pt idx="3">
                  <c:v>562.26816198088886</c:v>
                </c:pt>
                <c:pt idx="4">
                  <c:v>735.38052343940547</c:v>
                </c:pt>
                <c:pt idx="5">
                  <c:v>964.3343742577398</c:v>
                </c:pt>
                <c:pt idx="6">
                  <c:v>1090.5320833481157</c:v>
                </c:pt>
                <c:pt idx="7">
                  <c:v>1333.4424809654583</c:v>
                </c:pt>
                <c:pt idx="8">
                  <c:v>1512.2275939400333</c:v>
                </c:pt>
                <c:pt idx="9">
                  <c:v>1615.683088429171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3C-42B4-A81F-2A1EA0F05BC7}"/>
            </c:ext>
          </c:extLst>
        </c:ser>
        <c:ser>
          <c:idx val="2"/>
          <c:order val="2"/>
          <c:tx>
            <c:strRef>
              <c:f>'Cum CO2'!$D$20</c:f>
              <c:strCache>
                <c:ptCount val="1"/>
                <c:pt idx="0">
                  <c:v>Weed free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CO2'!$R$21:$R$30</c:f>
                <c:numCache>
                  <c:formatCode>General</c:formatCode>
                  <c:ptCount val="10"/>
                  <c:pt idx="0">
                    <c:v>90.048587485150691</c:v>
                  </c:pt>
                  <c:pt idx="1">
                    <c:v>91.126450376725828</c:v>
                  </c:pt>
                  <c:pt idx="2">
                    <c:v>92.548493768414062</c:v>
                  </c:pt>
                  <c:pt idx="3">
                    <c:v>106.13502722300557</c:v>
                  </c:pt>
                  <c:pt idx="4">
                    <c:v>111.66444661339857</c:v>
                  </c:pt>
                  <c:pt idx="5">
                    <c:v>124.41151042946741</c:v>
                  </c:pt>
                  <c:pt idx="6">
                    <c:v>143.67970587415959</c:v>
                  </c:pt>
                  <c:pt idx="7">
                    <c:v>182.22152564243933</c:v>
                  </c:pt>
                  <c:pt idx="8">
                    <c:v>231.16407391660007</c:v>
                  </c:pt>
                  <c:pt idx="9">
                    <c:v>325.42711016054449</c:v>
                  </c:pt>
                </c:numCache>
              </c:numRef>
            </c:plus>
            <c:minus>
              <c:numRef>
                <c:f>'Cum CO2'!$R$21:$R$30</c:f>
                <c:numCache>
                  <c:formatCode>General</c:formatCode>
                  <c:ptCount val="10"/>
                  <c:pt idx="0">
                    <c:v>90.048587485150691</c:v>
                  </c:pt>
                  <c:pt idx="1">
                    <c:v>91.126450376725828</c:v>
                  </c:pt>
                  <c:pt idx="2">
                    <c:v>92.548493768414062</c:v>
                  </c:pt>
                  <c:pt idx="3">
                    <c:v>106.13502722300557</c:v>
                  </c:pt>
                  <c:pt idx="4">
                    <c:v>111.66444661339857</c:v>
                  </c:pt>
                  <c:pt idx="5">
                    <c:v>124.41151042946741</c:v>
                  </c:pt>
                  <c:pt idx="6">
                    <c:v>143.67970587415959</c:v>
                  </c:pt>
                  <c:pt idx="7">
                    <c:v>182.22152564243933</c:v>
                  </c:pt>
                  <c:pt idx="8">
                    <c:v>231.16407391660007</c:v>
                  </c:pt>
                  <c:pt idx="9">
                    <c:v>325.42711016054449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bg2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CO2'!$D$21:$D$30</c:f>
              <c:numCache>
                <c:formatCode>General</c:formatCode>
                <c:ptCount val="10"/>
                <c:pt idx="0">
                  <c:v>384.54454260191096</c:v>
                </c:pt>
                <c:pt idx="1">
                  <c:v>443.8343540644035</c:v>
                </c:pt>
                <c:pt idx="2">
                  <c:v>500.90379757922574</c:v>
                </c:pt>
                <c:pt idx="3">
                  <c:v>655.82096369327587</c:v>
                </c:pt>
                <c:pt idx="4">
                  <c:v>802.17635961301164</c:v>
                </c:pt>
                <c:pt idx="5">
                  <c:v>987.720698929219</c:v>
                </c:pt>
                <c:pt idx="6">
                  <c:v>1105.8830737291207</c:v>
                </c:pt>
                <c:pt idx="7">
                  <c:v>1305.2586276690802</c:v>
                </c:pt>
                <c:pt idx="8">
                  <c:v>1475.7065031016584</c:v>
                </c:pt>
                <c:pt idx="9">
                  <c:v>1702.9082364972794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B3C-42B4-A81F-2A1EA0F05BC7}"/>
            </c:ext>
          </c:extLst>
        </c:ser>
        <c:ser>
          <c:idx val="3"/>
          <c:order val="3"/>
          <c:tx>
            <c:strRef>
              <c:f>'Cum CO2'!$E$20</c:f>
              <c:strCache>
                <c:ptCount val="1"/>
                <c:pt idx="0">
                  <c:v>Weedy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CO2'!$S$21:$S$30</c:f>
                <c:numCache>
                  <c:formatCode>General</c:formatCode>
                  <c:ptCount val="10"/>
                  <c:pt idx="0">
                    <c:v>31.911639315293897</c:v>
                  </c:pt>
                  <c:pt idx="1">
                    <c:v>32.168418298542484</c:v>
                  </c:pt>
                  <c:pt idx="2">
                    <c:v>32.104451710115534</c:v>
                  </c:pt>
                  <c:pt idx="3">
                    <c:v>32.678368899095112</c:v>
                  </c:pt>
                  <c:pt idx="4">
                    <c:v>35.333333635751423</c:v>
                  </c:pt>
                  <c:pt idx="5">
                    <c:v>43.360665393474989</c:v>
                  </c:pt>
                  <c:pt idx="6">
                    <c:v>54.548919156757485</c:v>
                  </c:pt>
                  <c:pt idx="7">
                    <c:v>62.407959309288401</c:v>
                  </c:pt>
                  <c:pt idx="8">
                    <c:v>72.557579093520999</c:v>
                  </c:pt>
                  <c:pt idx="9">
                    <c:v>92.993323780794626</c:v>
                  </c:pt>
                </c:numCache>
              </c:numRef>
            </c:plus>
            <c:minus>
              <c:numRef>
                <c:f>'Cum CO2'!$S$21:$S$30</c:f>
                <c:numCache>
                  <c:formatCode>General</c:formatCode>
                  <c:ptCount val="10"/>
                  <c:pt idx="0">
                    <c:v>31.911639315293897</c:v>
                  </c:pt>
                  <c:pt idx="1">
                    <c:v>32.168418298542484</c:v>
                  </c:pt>
                  <c:pt idx="2">
                    <c:v>32.104451710115534</c:v>
                  </c:pt>
                  <c:pt idx="3">
                    <c:v>32.678368899095112</c:v>
                  </c:pt>
                  <c:pt idx="4">
                    <c:v>35.333333635751423</c:v>
                  </c:pt>
                  <c:pt idx="5">
                    <c:v>43.360665393474989</c:v>
                  </c:pt>
                  <c:pt idx="6">
                    <c:v>54.548919156757485</c:v>
                  </c:pt>
                  <c:pt idx="7">
                    <c:v>62.407959309288401</c:v>
                  </c:pt>
                  <c:pt idx="8">
                    <c:v>72.557579093520999</c:v>
                  </c:pt>
                  <c:pt idx="9">
                    <c:v>92.993323780794626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D24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CO2'!$E$21:$E$30</c:f>
              <c:numCache>
                <c:formatCode>General</c:formatCode>
                <c:ptCount val="10"/>
                <c:pt idx="0">
                  <c:v>275.85724267851896</c:v>
                </c:pt>
                <c:pt idx="1">
                  <c:v>337.94267457899491</c:v>
                </c:pt>
                <c:pt idx="2">
                  <c:v>386.60028583947741</c:v>
                </c:pt>
                <c:pt idx="3">
                  <c:v>504.24555886438429</c:v>
                </c:pt>
                <c:pt idx="4">
                  <c:v>626.7735385030129</c:v>
                </c:pt>
                <c:pt idx="5">
                  <c:v>782.47373311871672</c:v>
                </c:pt>
                <c:pt idx="6">
                  <c:v>881.76249824132663</c:v>
                </c:pt>
                <c:pt idx="7">
                  <c:v>1073.2744310909638</c:v>
                </c:pt>
                <c:pt idx="8">
                  <c:v>1241.9657670774334</c:v>
                </c:pt>
                <c:pt idx="9">
                  <c:v>1431.4428498914585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B3C-42B4-A81F-2A1EA0F05BC7}"/>
            </c:ext>
          </c:extLst>
        </c:ser>
        <c:ser>
          <c:idx val="4"/>
          <c:order val="4"/>
          <c:tx>
            <c:strRef>
              <c:f>'Cum CO2'!$F$20</c:f>
              <c:strCache>
                <c:ptCount val="1"/>
                <c:pt idx="0">
                  <c:v>Winter mix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CO2'!$T$21:$T$30</c:f>
                <c:numCache>
                  <c:formatCode>General</c:formatCode>
                  <c:ptCount val="10"/>
                  <c:pt idx="0">
                    <c:v>83.670657927927195</c:v>
                  </c:pt>
                  <c:pt idx="1">
                    <c:v>80.505653490614336</c:v>
                  </c:pt>
                  <c:pt idx="2">
                    <c:v>121.28167668467212</c:v>
                  </c:pt>
                  <c:pt idx="3">
                    <c:v>247.89938668475594</c:v>
                  </c:pt>
                  <c:pt idx="4">
                    <c:v>327.14645848255634</c:v>
                  </c:pt>
                  <c:pt idx="5">
                    <c:v>373.75290507209354</c:v>
                  </c:pt>
                  <c:pt idx="6">
                    <c:v>378.94922220001393</c:v>
                  </c:pt>
                  <c:pt idx="7">
                    <c:v>283.13056087492197</c:v>
                  </c:pt>
                  <c:pt idx="8">
                    <c:v>253.1231326899117</c:v>
                  </c:pt>
                  <c:pt idx="9">
                    <c:v>372.81189855947798</c:v>
                  </c:pt>
                </c:numCache>
              </c:numRef>
            </c:plus>
            <c:minus>
              <c:numRef>
                <c:f>'Cum CO2'!$T$21:$T$30</c:f>
                <c:numCache>
                  <c:formatCode>General</c:formatCode>
                  <c:ptCount val="10"/>
                  <c:pt idx="0">
                    <c:v>83.670657927927195</c:v>
                  </c:pt>
                  <c:pt idx="1">
                    <c:v>80.505653490614336</c:v>
                  </c:pt>
                  <c:pt idx="2">
                    <c:v>121.28167668467212</c:v>
                  </c:pt>
                  <c:pt idx="3">
                    <c:v>247.89938668475594</c:v>
                  </c:pt>
                  <c:pt idx="4">
                    <c:v>327.14645848255634</c:v>
                  </c:pt>
                  <c:pt idx="5">
                    <c:v>373.75290507209354</c:v>
                  </c:pt>
                  <c:pt idx="6">
                    <c:v>378.94922220001393</c:v>
                  </c:pt>
                  <c:pt idx="7">
                    <c:v>283.13056087492197</c:v>
                  </c:pt>
                  <c:pt idx="8">
                    <c:v>253.1231326899117</c:v>
                  </c:pt>
                  <c:pt idx="9">
                    <c:v>372.81189855947798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6A8ED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CO2'!$F$21:$F$30</c:f>
              <c:numCache>
                <c:formatCode>General</c:formatCode>
                <c:ptCount val="10"/>
                <c:pt idx="0">
                  <c:v>887.72643027587253</c:v>
                </c:pt>
                <c:pt idx="1">
                  <c:v>1121.3263940141269</c:v>
                </c:pt>
                <c:pt idx="2">
                  <c:v>1384.4928094377565</c:v>
                </c:pt>
                <c:pt idx="3">
                  <c:v>2074.6740650374409</c:v>
                </c:pt>
                <c:pt idx="4">
                  <c:v>2657.4297967869547</c:v>
                </c:pt>
                <c:pt idx="5">
                  <c:v>3346.669240528021</c:v>
                </c:pt>
                <c:pt idx="6">
                  <c:v>3821.4583803981936</c:v>
                </c:pt>
                <c:pt idx="7">
                  <c:v>4670.8767001352144</c:v>
                </c:pt>
                <c:pt idx="8">
                  <c:v>5310.817788739977</c:v>
                </c:pt>
                <c:pt idx="9">
                  <c:v>6059.3298103169545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B3C-42B4-A81F-2A1EA0F05BC7}"/>
            </c:ext>
          </c:extLst>
        </c:ser>
        <c:ser>
          <c:idx val="5"/>
          <c:order val="5"/>
          <c:tx>
            <c:strRef>
              <c:f>'Cum CO2'!$G$20</c:f>
              <c:strCache>
                <c:ptCount val="1"/>
                <c:pt idx="0">
                  <c:v>Winter pea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CO2'!$U$21:$U$30</c:f>
                <c:numCache>
                  <c:formatCode>General</c:formatCode>
                  <c:ptCount val="10"/>
                  <c:pt idx="0">
                    <c:v>92.056323412730677</c:v>
                  </c:pt>
                  <c:pt idx="1">
                    <c:v>119.67008045691649</c:v>
                  </c:pt>
                  <c:pt idx="2">
                    <c:v>151.49744448066409</c:v>
                  </c:pt>
                  <c:pt idx="3">
                    <c:v>214.22233350628832</c:v>
                  </c:pt>
                  <c:pt idx="4">
                    <c:v>258.0588210654704</c:v>
                  </c:pt>
                  <c:pt idx="5">
                    <c:v>302.12622923918798</c:v>
                  </c:pt>
                  <c:pt idx="6">
                    <c:v>324.64274435828889</c:v>
                  </c:pt>
                  <c:pt idx="7">
                    <c:v>419.00814980997581</c:v>
                  </c:pt>
                  <c:pt idx="8">
                    <c:v>523.62855154260637</c:v>
                  </c:pt>
                  <c:pt idx="9">
                    <c:v>634.26285518139252</c:v>
                  </c:pt>
                </c:numCache>
              </c:numRef>
            </c:plus>
            <c:minus>
              <c:numRef>
                <c:f>'Cum CO2'!$U$21:$U$30</c:f>
                <c:numCache>
                  <c:formatCode>General</c:formatCode>
                  <c:ptCount val="10"/>
                  <c:pt idx="0">
                    <c:v>92.056323412730677</c:v>
                  </c:pt>
                  <c:pt idx="1">
                    <c:v>119.67008045691649</c:v>
                  </c:pt>
                  <c:pt idx="2">
                    <c:v>151.49744448066409</c:v>
                  </c:pt>
                  <c:pt idx="3">
                    <c:v>214.22233350628832</c:v>
                  </c:pt>
                  <c:pt idx="4">
                    <c:v>258.0588210654704</c:v>
                  </c:pt>
                  <c:pt idx="5">
                    <c:v>302.12622923918798</c:v>
                  </c:pt>
                  <c:pt idx="6">
                    <c:v>324.64274435828889</c:v>
                  </c:pt>
                  <c:pt idx="7">
                    <c:v>419.00814980997581</c:v>
                  </c:pt>
                  <c:pt idx="8">
                    <c:v>523.62855154260637</c:v>
                  </c:pt>
                  <c:pt idx="9">
                    <c:v>634.26285518139252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68A042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CO2'!$G$21:$G$30</c:f>
              <c:numCache>
                <c:formatCode>General</c:formatCode>
                <c:ptCount val="10"/>
                <c:pt idx="0">
                  <c:v>464.79672739236452</c:v>
                </c:pt>
                <c:pt idx="1">
                  <c:v>592.84932241247213</c:v>
                </c:pt>
                <c:pt idx="2">
                  <c:v>717.36825760442309</c:v>
                </c:pt>
                <c:pt idx="3">
                  <c:v>992.46471301401368</c:v>
                </c:pt>
                <c:pt idx="4">
                  <c:v>1223.3919479664451</c:v>
                </c:pt>
                <c:pt idx="5">
                  <c:v>1490.3102183685824</c:v>
                </c:pt>
                <c:pt idx="6">
                  <c:v>1638.1222916755905</c:v>
                </c:pt>
                <c:pt idx="7">
                  <c:v>2005.4511465362266</c:v>
                </c:pt>
                <c:pt idx="8">
                  <c:v>2389.0219692136229</c:v>
                </c:pt>
                <c:pt idx="9">
                  <c:v>2824.5096209055446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B3C-42B4-A81F-2A1EA0F0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863696"/>
        <c:axId val="2131063728"/>
      </c:scatterChart>
      <c:valAx>
        <c:axId val="1965863696"/>
        <c:scaling>
          <c:orientation val="minMax"/>
          <c:max val="5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63728"/>
        <c:crosses val="autoZero"/>
        <c:crossBetween val="midCat"/>
        <c:majorUnit val="5"/>
      </c:valAx>
      <c:valAx>
        <c:axId val="2131063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Cum CO</a:t>
                </a:r>
                <a:r>
                  <a:rPr lang="en-US" baseline="-25000" dirty="0"/>
                  <a:t>2</a:t>
                </a:r>
                <a:r>
                  <a:rPr lang="en-US" dirty="0"/>
                  <a:t> (g kg</a:t>
                </a:r>
                <a:r>
                  <a:rPr lang="en-US" baseline="30000" dirty="0"/>
                  <a:t>-1</a:t>
                </a:r>
                <a:r>
                  <a:rPr lang="en-US" dirty="0"/>
                  <a:t> soil)</a:t>
                </a:r>
              </a:p>
            </c:rich>
          </c:tx>
          <c:layout>
            <c:manualLayout>
              <c:xMode val="edge"/>
              <c:yMode val="edge"/>
              <c:x val="1.5310151609739798E-2"/>
              <c:y val="0.16806765933039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5863696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975527021127285"/>
          <c:y val="4.6175994595748296E-3"/>
          <c:w val="0.29930773349179768"/>
          <c:h val="0.312007079551867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Surfaced</a:t>
            </a:r>
          </a:p>
        </c:rich>
      </c:tx>
      <c:layout>
        <c:manualLayout>
          <c:xMode val="edge"/>
          <c:yMode val="edge"/>
          <c:x val="0.47344920299596699"/>
          <c:y val="9.05489368877474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062768068625574E-2"/>
          <c:y val="7.7211741910718765E-2"/>
          <c:w val="0.94645509250368098"/>
          <c:h val="0.739827077521848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 CO2'!$I$20</c:f>
              <c:strCache>
                <c:ptCount val="1"/>
                <c:pt idx="0">
                  <c:v>Mustard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CO2'!$W$21:$W$30</c:f>
                <c:numCache>
                  <c:formatCode>General</c:formatCode>
                  <c:ptCount val="10"/>
                  <c:pt idx="0">
                    <c:v>37.146959982417826</c:v>
                  </c:pt>
                  <c:pt idx="1">
                    <c:v>32.4572321995865</c:v>
                  </c:pt>
                  <c:pt idx="2">
                    <c:v>30.127510278025653</c:v>
                  </c:pt>
                  <c:pt idx="3">
                    <c:v>41.440947801483283</c:v>
                  </c:pt>
                  <c:pt idx="4">
                    <c:v>55.575524983809423</c:v>
                  </c:pt>
                  <c:pt idx="5">
                    <c:v>66.918082992249651</c:v>
                  </c:pt>
                  <c:pt idx="6">
                    <c:v>94.98297889299009</c:v>
                  </c:pt>
                  <c:pt idx="7">
                    <c:v>125.68632597351645</c:v>
                  </c:pt>
                  <c:pt idx="8">
                    <c:v>136.98908738492247</c:v>
                  </c:pt>
                  <c:pt idx="9">
                    <c:v>131.13386006745671</c:v>
                  </c:pt>
                </c:numCache>
              </c:numRef>
            </c:plus>
            <c:minus>
              <c:numRef>
                <c:f>'Cum CO2'!$W$21:$W$30</c:f>
                <c:numCache>
                  <c:formatCode>General</c:formatCode>
                  <c:ptCount val="10"/>
                  <c:pt idx="0">
                    <c:v>37.146959982417826</c:v>
                  </c:pt>
                  <c:pt idx="1">
                    <c:v>32.4572321995865</c:v>
                  </c:pt>
                  <c:pt idx="2">
                    <c:v>30.127510278025653</c:v>
                  </c:pt>
                  <c:pt idx="3">
                    <c:v>41.440947801483283</c:v>
                  </c:pt>
                  <c:pt idx="4">
                    <c:v>55.575524983809423</c:v>
                  </c:pt>
                  <c:pt idx="5">
                    <c:v>66.918082992249651</c:v>
                  </c:pt>
                  <c:pt idx="6">
                    <c:v>94.98297889299009</c:v>
                  </c:pt>
                  <c:pt idx="7">
                    <c:v>125.68632597351645</c:v>
                  </c:pt>
                  <c:pt idx="8">
                    <c:v>136.98908738492247</c:v>
                  </c:pt>
                  <c:pt idx="9">
                    <c:v>131.13386006745671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205EA8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CO2'!$I$21:$I$30</c:f>
              <c:numCache>
                <c:formatCode>General</c:formatCode>
                <c:ptCount val="10"/>
                <c:pt idx="0">
                  <c:v>548.72755012275945</c:v>
                </c:pt>
                <c:pt idx="1">
                  <c:v>639.42838424928414</c:v>
                </c:pt>
                <c:pt idx="2">
                  <c:v>707.42297668223591</c:v>
                </c:pt>
                <c:pt idx="3">
                  <c:v>837.94236851331618</c:v>
                </c:pt>
                <c:pt idx="4">
                  <c:v>988.31970490916592</c:v>
                </c:pt>
                <c:pt idx="5">
                  <c:v>1197.2145213006506</c:v>
                </c:pt>
                <c:pt idx="6">
                  <c:v>1348.7310022126285</c:v>
                </c:pt>
                <c:pt idx="7">
                  <c:v>1732.3518677468867</c:v>
                </c:pt>
                <c:pt idx="8">
                  <c:v>2012.5534045863369</c:v>
                </c:pt>
                <c:pt idx="9">
                  <c:v>2176.5427464391119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1B-4DD5-AEBC-02287CA66BCD}"/>
            </c:ext>
          </c:extLst>
        </c:ser>
        <c:ser>
          <c:idx val="1"/>
          <c:order val="1"/>
          <c:tx>
            <c:strRef>
              <c:f>'Cum CO2'!$J$20</c:f>
              <c:strCache>
                <c:ptCount val="1"/>
                <c:pt idx="0">
                  <c:v>Oat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CO2'!$X$21:$X$30</c:f>
                <c:numCache>
                  <c:formatCode>General</c:formatCode>
                  <c:ptCount val="10"/>
                  <c:pt idx="0">
                    <c:v>273.66207989558814</c:v>
                  </c:pt>
                  <c:pt idx="1">
                    <c:v>291.84833281994264</c:v>
                  </c:pt>
                  <c:pt idx="2">
                    <c:v>304.61608929274536</c:v>
                  </c:pt>
                  <c:pt idx="3">
                    <c:v>350.28238758866701</c:v>
                  </c:pt>
                  <c:pt idx="4">
                    <c:v>405.32326738289555</c:v>
                  </c:pt>
                  <c:pt idx="5">
                    <c:v>500.08789296694925</c:v>
                  </c:pt>
                  <c:pt idx="6">
                    <c:v>575.09568511096302</c:v>
                  </c:pt>
                  <c:pt idx="7">
                    <c:v>719.35143921328449</c:v>
                  </c:pt>
                  <c:pt idx="8">
                    <c:v>852.24391976944469</c:v>
                  </c:pt>
                  <c:pt idx="9">
                    <c:v>1044.356015749654</c:v>
                  </c:pt>
                </c:numCache>
              </c:numRef>
            </c:plus>
            <c:minus>
              <c:numRef>
                <c:f>'Cum CO2'!$X$21:$X$30</c:f>
                <c:numCache>
                  <c:formatCode>General</c:formatCode>
                  <c:ptCount val="10"/>
                  <c:pt idx="0">
                    <c:v>273.66207989558814</c:v>
                  </c:pt>
                  <c:pt idx="1">
                    <c:v>291.84833281994264</c:v>
                  </c:pt>
                  <c:pt idx="2">
                    <c:v>304.61608929274536</c:v>
                  </c:pt>
                  <c:pt idx="3">
                    <c:v>350.28238758866701</c:v>
                  </c:pt>
                  <c:pt idx="4">
                    <c:v>405.32326738289555</c:v>
                  </c:pt>
                  <c:pt idx="5">
                    <c:v>500.08789296694925</c:v>
                  </c:pt>
                  <c:pt idx="6">
                    <c:v>575.09568511096302</c:v>
                  </c:pt>
                  <c:pt idx="7">
                    <c:v>719.35143921328449</c:v>
                  </c:pt>
                  <c:pt idx="8">
                    <c:v>852.24391976944469</c:v>
                  </c:pt>
                  <c:pt idx="9">
                    <c:v>1044.356015749654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EB701D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CO2'!$J$21:$J$30</c:f>
              <c:numCache>
                <c:formatCode>General</c:formatCode>
                <c:ptCount val="10"/>
                <c:pt idx="0">
                  <c:v>695.8439248237795</c:v>
                </c:pt>
                <c:pt idx="1">
                  <c:v>790.23746436607701</c:v>
                </c:pt>
                <c:pt idx="2">
                  <c:v>858.8511078519922</c:v>
                </c:pt>
                <c:pt idx="3">
                  <c:v>1056.5515256568794</c:v>
                </c:pt>
                <c:pt idx="4">
                  <c:v>1264.3147050796454</c:v>
                </c:pt>
                <c:pt idx="5">
                  <c:v>1572.2034952591112</c:v>
                </c:pt>
                <c:pt idx="6">
                  <c:v>1816.8919238275646</c:v>
                </c:pt>
                <c:pt idx="7">
                  <c:v>2308.6942192731672</c:v>
                </c:pt>
                <c:pt idx="8">
                  <c:v>2706.4519964556653</c:v>
                </c:pt>
                <c:pt idx="9">
                  <c:v>3142.1429593886946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1B-4DD5-AEBC-02287CA66BCD}"/>
            </c:ext>
          </c:extLst>
        </c:ser>
        <c:ser>
          <c:idx val="2"/>
          <c:order val="2"/>
          <c:tx>
            <c:strRef>
              <c:f>'Cum CO2'!$K$20</c:f>
              <c:strCache>
                <c:ptCount val="1"/>
                <c:pt idx="0">
                  <c:v>Weed free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CO2'!$Y$21:$Y$30</c:f>
                <c:numCache>
                  <c:formatCode>General</c:formatCode>
                  <c:ptCount val="10"/>
                  <c:pt idx="0">
                    <c:v>104.65054140655359</c:v>
                  </c:pt>
                  <c:pt idx="1">
                    <c:v>99.750014168584258</c:v>
                  </c:pt>
                  <c:pt idx="2">
                    <c:v>105.33910868109591</c:v>
                  </c:pt>
                  <c:pt idx="3">
                    <c:v>122.74477752728075</c:v>
                  </c:pt>
                  <c:pt idx="4">
                    <c:v>144.10204224125033</c:v>
                  </c:pt>
                  <c:pt idx="5">
                    <c:v>176.70571202643487</c:v>
                  </c:pt>
                  <c:pt idx="6">
                    <c:v>211.41455862640962</c:v>
                  </c:pt>
                  <c:pt idx="7">
                    <c:v>242.94842227754174</c:v>
                  </c:pt>
                  <c:pt idx="8">
                    <c:v>292.71010495065008</c:v>
                  </c:pt>
                  <c:pt idx="9">
                    <c:v>433.6760800555266</c:v>
                  </c:pt>
                </c:numCache>
              </c:numRef>
            </c:plus>
            <c:minus>
              <c:numRef>
                <c:f>'Cum CO2'!$Y$21:$Y$30</c:f>
                <c:numCache>
                  <c:formatCode>General</c:formatCode>
                  <c:ptCount val="10"/>
                  <c:pt idx="0">
                    <c:v>104.65054140655359</c:v>
                  </c:pt>
                  <c:pt idx="1">
                    <c:v>99.750014168584258</c:v>
                  </c:pt>
                  <c:pt idx="2">
                    <c:v>105.33910868109591</c:v>
                  </c:pt>
                  <c:pt idx="3">
                    <c:v>122.74477752728075</c:v>
                  </c:pt>
                  <c:pt idx="4">
                    <c:v>144.10204224125033</c:v>
                  </c:pt>
                  <c:pt idx="5">
                    <c:v>176.70571202643487</c:v>
                  </c:pt>
                  <c:pt idx="6">
                    <c:v>211.41455862640962</c:v>
                  </c:pt>
                  <c:pt idx="7">
                    <c:v>242.94842227754174</c:v>
                  </c:pt>
                  <c:pt idx="8">
                    <c:v>292.71010495065008</c:v>
                  </c:pt>
                  <c:pt idx="9">
                    <c:v>433.6760800555266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bg2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CO2'!$K$21:$K$30</c:f>
              <c:numCache>
                <c:formatCode>General</c:formatCode>
                <c:ptCount val="10"/>
                <c:pt idx="0">
                  <c:v>388.85642772027131</c:v>
                </c:pt>
                <c:pt idx="1">
                  <c:v>430.95479968523114</c:v>
                </c:pt>
                <c:pt idx="2">
                  <c:v>471.74579738427116</c:v>
                </c:pt>
                <c:pt idx="3">
                  <c:v>586.15141199914012</c:v>
                </c:pt>
                <c:pt idx="4">
                  <c:v>714.81890419483489</c:v>
                </c:pt>
                <c:pt idx="5">
                  <c:v>878.96847187226194</c:v>
                </c:pt>
                <c:pt idx="6">
                  <c:v>988.78866090807242</c:v>
                </c:pt>
                <c:pt idx="7">
                  <c:v>1240.0206201481863</c:v>
                </c:pt>
                <c:pt idx="8">
                  <c:v>1421.2785531700508</c:v>
                </c:pt>
                <c:pt idx="9">
                  <c:v>1576.587049649451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1B-4DD5-AEBC-02287CA66BCD}"/>
            </c:ext>
          </c:extLst>
        </c:ser>
        <c:ser>
          <c:idx val="3"/>
          <c:order val="3"/>
          <c:tx>
            <c:strRef>
              <c:f>'Cum CO2'!$L$20</c:f>
              <c:strCache>
                <c:ptCount val="1"/>
                <c:pt idx="0">
                  <c:v>Weedy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CO2'!$Z$21:$Z$30</c:f>
                <c:numCache>
                  <c:formatCode>General</c:formatCode>
                  <c:ptCount val="10"/>
                  <c:pt idx="0">
                    <c:v>91.22418228505083</c:v>
                  </c:pt>
                  <c:pt idx="1">
                    <c:v>89.299840520736424</c:v>
                  </c:pt>
                  <c:pt idx="2">
                    <c:v>96.849970214024594</c:v>
                  </c:pt>
                  <c:pt idx="3">
                    <c:v>121.89799140778908</c:v>
                  </c:pt>
                  <c:pt idx="4">
                    <c:v>148.77267853782601</c:v>
                  </c:pt>
                  <c:pt idx="5">
                    <c:v>191.05903950006368</c:v>
                  </c:pt>
                  <c:pt idx="6">
                    <c:v>227.15296378732506</c:v>
                  </c:pt>
                  <c:pt idx="7">
                    <c:v>273.81506866412082</c:v>
                  </c:pt>
                  <c:pt idx="8">
                    <c:v>320.92197304766682</c:v>
                  </c:pt>
                  <c:pt idx="9">
                    <c:v>426.75247946325874</c:v>
                  </c:pt>
                </c:numCache>
              </c:numRef>
            </c:plus>
            <c:minus>
              <c:numRef>
                <c:f>'Cum CO2'!$Z$21:$Z$30</c:f>
                <c:numCache>
                  <c:formatCode>General</c:formatCode>
                  <c:ptCount val="10"/>
                  <c:pt idx="0">
                    <c:v>91.22418228505083</c:v>
                  </c:pt>
                  <c:pt idx="1">
                    <c:v>89.299840520736424</c:v>
                  </c:pt>
                  <c:pt idx="2">
                    <c:v>96.849970214024594</c:v>
                  </c:pt>
                  <c:pt idx="3">
                    <c:v>121.89799140778908</c:v>
                  </c:pt>
                  <c:pt idx="4">
                    <c:v>148.77267853782601</c:v>
                  </c:pt>
                  <c:pt idx="5">
                    <c:v>191.05903950006368</c:v>
                  </c:pt>
                  <c:pt idx="6">
                    <c:v>227.15296378732506</c:v>
                  </c:pt>
                  <c:pt idx="7">
                    <c:v>273.81506866412082</c:v>
                  </c:pt>
                  <c:pt idx="8">
                    <c:v>320.92197304766682</c:v>
                  </c:pt>
                  <c:pt idx="9">
                    <c:v>426.75247946325874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D243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CO2'!$L$21:$L$30</c:f>
              <c:numCache>
                <c:formatCode>General</c:formatCode>
                <c:ptCount val="10"/>
                <c:pt idx="0">
                  <c:v>391.33574352096406</c:v>
                </c:pt>
                <c:pt idx="1">
                  <c:v>451.96117020862295</c:v>
                </c:pt>
                <c:pt idx="2">
                  <c:v>499.74017963518708</c:v>
                </c:pt>
                <c:pt idx="3">
                  <c:v>635.49378305759058</c:v>
                </c:pt>
                <c:pt idx="4">
                  <c:v>757.70294260487697</c:v>
                </c:pt>
                <c:pt idx="5">
                  <c:v>906.40747049250729</c:v>
                </c:pt>
                <c:pt idx="6">
                  <c:v>1003.374889970264</c:v>
                </c:pt>
                <c:pt idx="7">
                  <c:v>1192.3037325266116</c:v>
                </c:pt>
                <c:pt idx="8">
                  <c:v>1340.8031570844116</c:v>
                </c:pt>
                <c:pt idx="9">
                  <c:v>1495.4695719375152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1B-4DD5-AEBC-02287CA66BCD}"/>
            </c:ext>
          </c:extLst>
        </c:ser>
        <c:ser>
          <c:idx val="4"/>
          <c:order val="4"/>
          <c:tx>
            <c:strRef>
              <c:f>'Cum CO2'!$M$20</c:f>
              <c:strCache>
                <c:ptCount val="1"/>
                <c:pt idx="0">
                  <c:v>Winter mix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5400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CO2'!$AA$21:$AA$30</c:f>
                <c:numCache>
                  <c:formatCode>General</c:formatCode>
                  <c:ptCount val="10"/>
                  <c:pt idx="0">
                    <c:v>45.359884776047622</c:v>
                  </c:pt>
                  <c:pt idx="1">
                    <c:v>77.818797300690846</c:v>
                  </c:pt>
                  <c:pt idx="2">
                    <c:v>105.07788080075994</c:v>
                  </c:pt>
                  <c:pt idx="3">
                    <c:v>138.74459594011327</c:v>
                  </c:pt>
                  <c:pt idx="4">
                    <c:v>194.68699561760883</c:v>
                  </c:pt>
                  <c:pt idx="5">
                    <c:v>278.06366129441028</c:v>
                  </c:pt>
                  <c:pt idx="6">
                    <c:v>324.66574427504912</c:v>
                  </c:pt>
                  <c:pt idx="7">
                    <c:v>483.28095430859747</c:v>
                  </c:pt>
                  <c:pt idx="8">
                    <c:v>605.21426394667242</c:v>
                  </c:pt>
                  <c:pt idx="9">
                    <c:v>681.32707052728267</c:v>
                  </c:pt>
                </c:numCache>
              </c:numRef>
            </c:plus>
            <c:minus>
              <c:numRef>
                <c:f>'Cum CO2'!$AA$21:$AA$30</c:f>
                <c:numCache>
                  <c:formatCode>General</c:formatCode>
                  <c:ptCount val="10"/>
                  <c:pt idx="0">
                    <c:v>45.359884776047622</c:v>
                  </c:pt>
                  <c:pt idx="1">
                    <c:v>77.818797300690846</c:v>
                  </c:pt>
                  <c:pt idx="2">
                    <c:v>105.07788080075994</c:v>
                  </c:pt>
                  <c:pt idx="3">
                    <c:v>138.74459594011327</c:v>
                  </c:pt>
                  <c:pt idx="4">
                    <c:v>194.68699561760883</c:v>
                  </c:pt>
                  <c:pt idx="5">
                    <c:v>278.06366129441028</c:v>
                  </c:pt>
                  <c:pt idx="6">
                    <c:v>324.66574427504912</c:v>
                  </c:pt>
                  <c:pt idx="7">
                    <c:v>483.28095430859747</c:v>
                  </c:pt>
                  <c:pt idx="8">
                    <c:v>605.21426394667242</c:v>
                  </c:pt>
                  <c:pt idx="9">
                    <c:v>681.32707052728267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6D91D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CO2'!$M$21:$M$30</c:f>
              <c:numCache>
                <c:formatCode>General</c:formatCode>
                <c:ptCount val="10"/>
                <c:pt idx="0">
                  <c:v>786.31770804442397</c:v>
                </c:pt>
                <c:pt idx="1">
                  <c:v>1031.173108910619</c:v>
                </c:pt>
                <c:pt idx="2">
                  <c:v>1259.4998586432012</c:v>
                </c:pt>
                <c:pt idx="3">
                  <c:v>1813.0199462624817</c:v>
                </c:pt>
                <c:pt idx="4">
                  <c:v>2299.7839433500853</c:v>
                </c:pt>
                <c:pt idx="5">
                  <c:v>2902.8543571310634</c:v>
                </c:pt>
                <c:pt idx="6">
                  <c:v>3271.2158547017916</c:v>
                </c:pt>
                <c:pt idx="7">
                  <c:v>4086.8042552039165</c:v>
                </c:pt>
                <c:pt idx="8">
                  <c:v>4744.6043345518401</c:v>
                </c:pt>
                <c:pt idx="9">
                  <c:v>5278.3944734419083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61B-4DD5-AEBC-02287CA66BCD}"/>
            </c:ext>
          </c:extLst>
        </c:ser>
        <c:ser>
          <c:idx val="5"/>
          <c:order val="5"/>
          <c:tx>
            <c:strRef>
              <c:f>'Cum CO2'!$N$20</c:f>
              <c:strCache>
                <c:ptCount val="1"/>
                <c:pt idx="0">
                  <c:v>Winter pea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CO2'!$AB$21:$AB$30</c:f>
                <c:numCache>
                  <c:formatCode>General</c:formatCode>
                  <c:ptCount val="10"/>
                  <c:pt idx="0">
                    <c:v>115.64062559404069</c:v>
                  </c:pt>
                  <c:pt idx="1">
                    <c:v>83.192995301536612</c:v>
                  </c:pt>
                  <c:pt idx="2">
                    <c:v>64.244762573319889</c:v>
                  </c:pt>
                  <c:pt idx="3">
                    <c:v>302.14757895311163</c:v>
                  </c:pt>
                  <c:pt idx="4">
                    <c:v>302.94120461417867</c:v>
                  </c:pt>
                  <c:pt idx="5">
                    <c:v>228.77904152414584</c:v>
                  </c:pt>
                  <c:pt idx="6">
                    <c:v>220.64181275923809</c:v>
                  </c:pt>
                  <c:pt idx="7">
                    <c:v>203.75467773683206</c:v>
                  </c:pt>
                  <c:pt idx="8">
                    <c:v>217.02397264139475</c:v>
                  </c:pt>
                  <c:pt idx="9">
                    <c:v>274.17828617495888</c:v>
                  </c:pt>
                </c:numCache>
              </c:numRef>
            </c:plus>
            <c:minus>
              <c:numRef>
                <c:f>'Cum CO2'!$AB$21:$AB$30</c:f>
                <c:numCache>
                  <c:formatCode>General</c:formatCode>
                  <c:ptCount val="10"/>
                  <c:pt idx="0">
                    <c:v>115.64062559404069</c:v>
                  </c:pt>
                  <c:pt idx="1">
                    <c:v>83.192995301536612</c:v>
                  </c:pt>
                  <c:pt idx="2">
                    <c:v>64.244762573319889</c:v>
                  </c:pt>
                  <c:pt idx="3">
                    <c:v>302.14757895311163</c:v>
                  </c:pt>
                  <c:pt idx="4">
                    <c:v>302.94120461417867</c:v>
                  </c:pt>
                  <c:pt idx="5">
                    <c:v>228.77904152414584</c:v>
                  </c:pt>
                  <c:pt idx="6">
                    <c:v>220.64181275923809</c:v>
                  </c:pt>
                  <c:pt idx="7">
                    <c:v>203.75467773683206</c:v>
                  </c:pt>
                  <c:pt idx="8">
                    <c:v>217.02397264139475</c:v>
                  </c:pt>
                  <c:pt idx="9">
                    <c:v>274.17828617495888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8FC36B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CO2'!$A$21:$A$30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CO2'!$N$21:$N$30</c:f>
              <c:numCache>
                <c:formatCode>General</c:formatCode>
                <c:ptCount val="10"/>
                <c:pt idx="0">
                  <c:v>528.83887855961757</c:v>
                </c:pt>
                <c:pt idx="1">
                  <c:v>744.5271956170335</c:v>
                </c:pt>
                <c:pt idx="2">
                  <c:v>998.01105250190506</c:v>
                </c:pt>
                <c:pt idx="3">
                  <c:v>1514.8622072854007</c:v>
                </c:pt>
                <c:pt idx="4">
                  <c:v>1788.5161344872392</c:v>
                </c:pt>
                <c:pt idx="5">
                  <c:v>2096.9420177202942</c:v>
                </c:pt>
                <c:pt idx="6">
                  <c:v>2308.4317552732296</c:v>
                </c:pt>
                <c:pt idx="7">
                  <c:v>2695.9895552903949</c:v>
                </c:pt>
                <c:pt idx="8">
                  <c:v>3006.1775370354421</c:v>
                </c:pt>
                <c:pt idx="9">
                  <c:v>3274.9074787915365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61B-4DD5-AEBC-02287CA66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863696"/>
        <c:axId val="2131063728"/>
      </c:scatterChart>
      <c:valAx>
        <c:axId val="1965863696"/>
        <c:scaling>
          <c:orientation val="minMax"/>
          <c:max val="5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63728"/>
        <c:crosses val="autoZero"/>
        <c:crossBetween val="midCat"/>
        <c:majorUnit val="5"/>
      </c:valAx>
      <c:valAx>
        <c:axId val="2131063728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5863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Incorporated</a:t>
            </a:r>
          </a:p>
        </c:rich>
      </c:tx>
      <c:layout>
        <c:manualLayout>
          <c:xMode val="edge"/>
          <c:yMode val="edge"/>
          <c:x val="0.4648473972689468"/>
          <c:y val="9.25912981503943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4275809657825"/>
          <c:y val="3.9521593376540542E-2"/>
          <c:w val="0.84045678874535312"/>
          <c:h val="0.759474840690194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 N2O'!$B$20</c:f>
              <c:strCache>
                <c:ptCount val="1"/>
                <c:pt idx="0">
                  <c:v>Mustard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N2O'!$P$21:$P$30</c:f>
                <c:numCache>
                  <c:formatCode>General</c:formatCode>
                  <c:ptCount val="10"/>
                  <c:pt idx="0">
                    <c:v>3.8198519949375989E-3</c:v>
                  </c:pt>
                  <c:pt idx="1">
                    <c:v>1.8992534813791997E-2</c:v>
                  </c:pt>
                  <c:pt idx="2">
                    <c:v>2.7753677043248198E-2</c:v>
                  </c:pt>
                  <c:pt idx="3">
                    <c:v>3.7025154246080133E-2</c:v>
                  </c:pt>
                  <c:pt idx="4">
                    <c:v>3.7791680094159487E-2</c:v>
                  </c:pt>
                  <c:pt idx="5">
                    <c:v>3.0865989052862669E-2</c:v>
                  </c:pt>
                  <c:pt idx="6">
                    <c:v>2.9197358355177401E-2</c:v>
                  </c:pt>
                  <c:pt idx="7">
                    <c:v>0.57836396534954404</c:v>
                  </c:pt>
                  <c:pt idx="8">
                    <c:v>1.0506840281191852</c:v>
                  </c:pt>
                  <c:pt idx="9">
                    <c:v>1.0702632919427091</c:v>
                  </c:pt>
                </c:numCache>
              </c:numRef>
            </c:plus>
            <c:minus>
              <c:numRef>
                <c:f>'Cum N2O'!$P$21:$P$30</c:f>
                <c:numCache>
                  <c:formatCode>General</c:formatCode>
                  <c:ptCount val="10"/>
                  <c:pt idx="0">
                    <c:v>3.8198519949375989E-3</c:v>
                  </c:pt>
                  <c:pt idx="1">
                    <c:v>1.8992534813791997E-2</c:v>
                  </c:pt>
                  <c:pt idx="2">
                    <c:v>2.7753677043248198E-2</c:v>
                  </c:pt>
                  <c:pt idx="3">
                    <c:v>3.7025154246080133E-2</c:v>
                  </c:pt>
                  <c:pt idx="4">
                    <c:v>3.7791680094159487E-2</c:v>
                  </c:pt>
                  <c:pt idx="5">
                    <c:v>3.0865989052862669E-2</c:v>
                  </c:pt>
                  <c:pt idx="6">
                    <c:v>2.9197358355177401E-2</c:v>
                  </c:pt>
                  <c:pt idx="7">
                    <c:v>0.57836396534954404</c:v>
                  </c:pt>
                  <c:pt idx="8">
                    <c:v>1.0506840281191852</c:v>
                  </c:pt>
                  <c:pt idx="9">
                    <c:v>1.0702632919427091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3C6CC2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N2O'!$B$21:$B$30</c:f>
              <c:numCache>
                <c:formatCode>General</c:formatCode>
                <c:ptCount val="10"/>
                <c:pt idx="0">
                  <c:v>1.9772858293871896E-2</c:v>
                </c:pt>
                <c:pt idx="1">
                  <c:v>5.1645557780744943E-2</c:v>
                </c:pt>
                <c:pt idx="2">
                  <c:v>6.4948550117611539E-2</c:v>
                </c:pt>
                <c:pt idx="3">
                  <c:v>8.2321178402444725E-2</c:v>
                </c:pt>
                <c:pt idx="4">
                  <c:v>8.8764701119902603E-2</c:v>
                </c:pt>
                <c:pt idx="5">
                  <c:v>0.10671153490711487</c:v>
                </c:pt>
                <c:pt idx="6">
                  <c:v>0.11921571578027364</c:v>
                </c:pt>
                <c:pt idx="7">
                  <c:v>0.73737308069506424</c:v>
                </c:pt>
                <c:pt idx="8">
                  <c:v>1.2195471950115948</c:v>
                </c:pt>
                <c:pt idx="9">
                  <c:v>1.2482738141736789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8D-4B87-887D-512FFAD27AA9}"/>
            </c:ext>
          </c:extLst>
        </c:ser>
        <c:ser>
          <c:idx val="1"/>
          <c:order val="1"/>
          <c:tx>
            <c:strRef>
              <c:f>'Cum N2O'!$C$20</c:f>
              <c:strCache>
                <c:ptCount val="1"/>
                <c:pt idx="0">
                  <c:v>Oat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N2O'!$Q$21:$Q$30</c:f>
                <c:numCache>
                  <c:formatCode>General</c:formatCode>
                  <c:ptCount val="10"/>
                  <c:pt idx="0">
                    <c:v>4.1741261460807741E-2</c:v>
                  </c:pt>
                  <c:pt idx="1">
                    <c:v>4.7968377165047829E-2</c:v>
                  </c:pt>
                  <c:pt idx="2">
                    <c:v>5.1902444234284771E-2</c:v>
                  </c:pt>
                  <c:pt idx="3">
                    <c:v>5.5974266856479021E-2</c:v>
                  </c:pt>
                  <c:pt idx="4">
                    <c:v>5.6217465512296852E-2</c:v>
                  </c:pt>
                  <c:pt idx="5">
                    <c:v>5.5314364341729372E-2</c:v>
                  </c:pt>
                  <c:pt idx="6">
                    <c:v>5.6601934535265748E-2</c:v>
                  </c:pt>
                  <c:pt idx="7">
                    <c:v>0.10584106351635494</c:v>
                  </c:pt>
                  <c:pt idx="8">
                    <c:v>0.21384239763284107</c:v>
                  </c:pt>
                  <c:pt idx="9">
                    <c:v>0.21226734306609416</c:v>
                  </c:pt>
                </c:numCache>
              </c:numRef>
            </c:plus>
            <c:minus>
              <c:numRef>
                <c:f>'Cum N2O'!$Q$21:$Q$30</c:f>
                <c:numCache>
                  <c:formatCode>General</c:formatCode>
                  <c:ptCount val="10"/>
                  <c:pt idx="0">
                    <c:v>4.1741261460807741E-2</c:v>
                  </c:pt>
                  <c:pt idx="1">
                    <c:v>4.7968377165047829E-2</c:v>
                  </c:pt>
                  <c:pt idx="2">
                    <c:v>5.1902444234284771E-2</c:v>
                  </c:pt>
                  <c:pt idx="3">
                    <c:v>5.5974266856479021E-2</c:v>
                  </c:pt>
                  <c:pt idx="4">
                    <c:v>5.6217465512296852E-2</c:v>
                  </c:pt>
                  <c:pt idx="5">
                    <c:v>5.5314364341729372E-2</c:v>
                  </c:pt>
                  <c:pt idx="6">
                    <c:v>5.6601934535265748E-2</c:v>
                  </c:pt>
                  <c:pt idx="7">
                    <c:v>0.10584106351635494</c:v>
                  </c:pt>
                  <c:pt idx="8">
                    <c:v>0.21384239763284107</c:v>
                  </c:pt>
                  <c:pt idx="9">
                    <c:v>0.21226734306609416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EE864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N2O'!$C$21:$C$30</c:f>
              <c:numCache>
                <c:formatCode>General</c:formatCode>
                <c:ptCount val="10"/>
                <c:pt idx="0">
                  <c:v>4.4534489779483127E-2</c:v>
                </c:pt>
                <c:pt idx="1">
                  <c:v>5.3959917323066479E-2</c:v>
                </c:pt>
                <c:pt idx="2">
                  <c:v>6.0280094500129021E-2</c:v>
                </c:pt>
                <c:pt idx="3">
                  <c:v>6.9917432341188385E-2</c:v>
                </c:pt>
                <c:pt idx="4">
                  <c:v>7.8733343904503192E-2</c:v>
                </c:pt>
                <c:pt idx="5">
                  <c:v>9.0572587544770558E-2</c:v>
                </c:pt>
                <c:pt idx="6">
                  <c:v>0.10042998579650642</c:v>
                </c:pt>
                <c:pt idx="7">
                  <c:v>0.34329911234948635</c:v>
                </c:pt>
                <c:pt idx="8">
                  <c:v>0.52805158507171301</c:v>
                </c:pt>
                <c:pt idx="9">
                  <c:v>0.54840689487243466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8D-4B87-887D-512FFAD27AA9}"/>
            </c:ext>
          </c:extLst>
        </c:ser>
        <c:ser>
          <c:idx val="2"/>
          <c:order val="2"/>
          <c:tx>
            <c:strRef>
              <c:f>'Cum N2O'!$D$20</c:f>
              <c:strCache>
                <c:ptCount val="1"/>
                <c:pt idx="0">
                  <c:v>Weed free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N2O'!$R$21:$R$30</c:f>
                <c:numCache>
                  <c:formatCode>General</c:formatCode>
                  <c:ptCount val="10"/>
                  <c:pt idx="0">
                    <c:v>5.3565355719726523E-2</c:v>
                  </c:pt>
                  <c:pt idx="1">
                    <c:v>6.834520059156407E-2</c:v>
                  </c:pt>
                  <c:pt idx="2">
                    <c:v>8.0428120129659872E-2</c:v>
                  </c:pt>
                  <c:pt idx="3">
                    <c:v>0.11469705179910897</c:v>
                  </c:pt>
                  <c:pt idx="4">
                    <c:v>0.14995227801708663</c:v>
                  </c:pt>
                  <c:pt idx="5">
                    <c:v>0.21293170963914451</c:v>
                  </c:pt>
                  <c:pt idx="6">
                    <c:v>0.35344773704867127</c:v>
                  </c:pt>
                  <c:pt idx="7">
                    <c:v>0.59629475925951059</c:v>
                  </c:pt>
                  <c:pt idx="8">
                    <c:v>0.76447601175105362</c:v>
                  </c:pt>
                  <c:pt idx="9">
                    <c:v>1.0981303755267466</c:v>
                  </c:pt>
                </c:numCache>
              </c:numRef>
            </c:plus>
            <c:minus>
              <c:numRef>
                <c:f>'Cum N2O'!$R$21:$R$30</c:f>
                <c:numCache>
                  <c:formatCode>General</c:formatCode>
                  <c:ptCount val="10"/>
                  <c:pt idx="0">
                    <c:v>5.3565355719726523E-2</c:v>
                  </c:pt>
                  <c:pt idx="1">
                    <c:v>6.834520059156407E-2</c:v>
                  </c:pt>
                  <c:pt idx="2">
                    <c:v>8.0428120129659872E-2</c:v>
                  </c:pt>
                  <c:pt idx="3">
                    <c:v>0.11469705179910897</c:v>
                  </c:pt>
                  <c:pt idx="4">
                    <c:v>0.14995227801708663</c:v>
                  </c:pt>
                  <c:pt idx="5">
                    <c:v>0.21293170963914451</c:v>
                  </c:pt>
                  <c:pt idx="6">
                    <c:v>0.35344773704867127</c:v>
                  </c:pt>
                  <c:pt idx="7">
                    <c:v>0.59629475925951059</c:v>
                  </c:pt>
                  <c:pt idx="8">
                    <c:v>0.76447601175105362</c:v>
                  </c:pt>
                  <c:pt idx="9">
                    <c:v>1.0981303755267466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B2AEAE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N2O'!$D$21:$D$30</c:f>
              <c:numCache>
                <c:formatCode>General</c:formatCode>
                <c:ptCount val="10"/>
                <c:pt idx="0">
                  <c:v>5.9281656000744226E-2</c:v>
                </c:pt>
                <c:pt idx="1">
                  <c:v>7.7453808083214823E-2</c:v>
                </c:pt>
                <c:pt idx="2">
                  <c:v>9.28839763987276E-2</c:v>
                </c:pt>
                <c:pt idx="3">
                  <c:v>0.13592655916567015</c:v>
                </c:pt>
                <c:pt idx="4">
                  <c:v>0.17907248237836881</c:v>
                </c:pt>
                <c:pt idx="5">
                  <c:v>0.2527975536845693</c:v>
                </c:pt>
                <c:pt idx="6">
                  <c:v>0.40145374689431623</c:v>
                </c:pt>
                <c:pt idx="7">
                  <c:v>0.75533312541244868</c:v>
                </c:pt>
                <c:pt idx="8">
                  <c:v>1.0593995070354145</c:v>
                </c:pt>
                <c:pt idx="9">
                  <c:v>1.5326250134441919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8D-4B87-887D-512FFAD27AA9}"/>
            </c:ext>
          </c:extLst>
        </c:ser>
        <c:ser>
          <c:idx val="3"/>
          <c:order val="3"/>
          <c:tx>
            <c:strRef>
              <c:f>'Cum N2O'!$E$20</c:f>
              <c:strCache>
                <c:ptCount val="1"/>
                <c:pt idx="0">
                  <c:v>Weedy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N2O'!$S$21:$S$30</c:f>
                <c:numCache>
                  <c:formatCode>General</c:formatCode>
                  <c:ptCount val="10"/>
                  <c:pt idx="0">
                    <c:v>1.3099314006928982E-3</c:v>
                  </c:pt>
                  <c:pt idx="1">
                    <c:v>1.0079889768714787E-3</c:v>
                  </c:pt>
                  <c:pt idx="2">
                    <c:v>2.5630426677568624E-4</c:v>
                  </c:pt>
                  <c:pt idx="3">
                    <c:v>6.4135728880856712E-3</c:v>
                  </c:pt>
                  <c:pt idx="4">
                    <c:v>8.0801287487859419E-3</c:v>
                  </c:pt>
                  <c:pt idx="5">
                    <c:v>2.7196955899453264E-3</c:v>
                  </c:pt>
                  <c:pt idx="6">
                    <c:v>3.2887770441445302E-3</c:v>
                  </c:pt>
                  <c:pt idx="7">
                    <c:v>7.1414744549645054E-2</c:v>
                  </c:pt>
                  <c:pt idx="8">
                    <c:v>0.14246172136337135</c:v>
                  </c:pt>
                  <c:pt idx="9">
                    <c:v>0.22240183073891126</c:v>
                  </c:pt>
                </c:numCache>
              </c:numRef>
            </c:plus>
            <c:minus>
              <c:numRef>
                <c:f>'Cum N2O'!$S$21:$S$30</c:f>
                <c:numCache>
                  <c:formatCode>General</c:formatCode>
                  <c:ptCount val="10"/>
                  <c:pt idx="0">
                    <c:v>1.3099314006928982E-3</c:v>
                  </c:pt>
                  <c:pt idx="1">
                    <c:v>1.0079889768714787E-3</c:v>
                  </c:pt>
                  <c:pt idx="2">
                    <c:v>2.5630426677568624E-4</c:v>
                  </c:pt>
                  <c:pt idx="3">
                    <c:v>6.4135728880856712E-3</c:v>
                  </c:pt>
                  <c:pt idx="4">
                    <c:v>8.0801287487859419E-3</c:v>
                  </c:pt>
                  <c:pt idx="5">
                    <c:v>2.7196955899453264E-3</c:v>
                  </c:pt>
                  <c:pt idx="6">
                    <c:v>3.2887770441445302E-3</c:v>
                  </c:pt>
                  <c:pt idx="7">
                    <c:v>7.1414744549645054E-2</c:v>
                  </c:pt>
                  <c:pt idx="8">
                    <c:v>0.14246172136337135</c:v>
                  </c:pt>
                  <c:pt idx="9">
                    <c:v>0.22240183073891126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D966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N2O'!$E$21:$E$30</c:f>
              <c:numCache>
                <c:formatCode>General</c:formatCode>
                <c:ptCount val="10"/>
                <c:pt idx="0">
                  <c:v>7.3241597724508596E-3</c:v>
                </c:pt>
                <c:pt idx="1">
                  <c:v>1.3047784582332517E-2</c:v>
                </c:pt>
                <c:pt idx="2">
                  <c:v>1.6627956811122325E-2</c:v>
                </c:pt>
                <c:pt idx="3">
                  <c:v>3.0541424583507309E-2</c:v>
                </c:pt>
                <c:pt idx="4">
                  <c:v>3.7525953220599415E-2</c:v>
                </c:pt>
                <c:pt idx="5">
                  <c:v>5.089006351655518E-2</c:v>
                </c:pt>
                <c:pt idx="6">
                  <c:v>6.6451776774782825E-2</c:v>
                </c:pt>
                <c:pt idx="7">
                  <c:v>0.21902198670792319</c:v>
                </c:pt>
                <c:pt idx="8">
                  <c:v>0.38102981235827366</c:v>
                </c:pt>
                <c:pt idx="9">
                  <c:v>0.51145997645785213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28D-4B87-887D-512FFAD27AA9}"/>
            </c:ext>
          </c:extLst>
        </c:ser>
        <c:ser>
          <c:idx val="4"/>
          <c:order val="4"/>
          <c:tx>
            <c:strRef>
              <c:f>'Cum N2O'!$F$20</c:f>
              <c:strCache>
                <c:ptCount val="1"/>
                <c:pt idx="0">
                  <c:v>Winter mix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N2O'!$T$21:$T$30</c:f>
                <c:numCache>
                  <c:formatCode>General</c:formatCode>
                  <c:ptCount val="10"/>
                  <c:pt idx="0">
                    <c:v>6.1844002293272755E-2</c:v>
                  </c:pt>
                  <c:pt idx="1">
                    <c:v>8.6822941986424443E-2</c:v>
                  </c:pt>
                  <c:pt idx="2">
                    <c:v>0.1052371489755652</c:v>
                  </c:pt>
                  <c:pt idx="3">
                    <c:v>0.11909437772039945</c:v>
                  </c:pt>
                  <c:pt idx="4">
                    <c:v>0.12023240322421135</c:v>
                  </c:pt>
                  <c:pt idx="5">
                    <c:v>2.2585878770991892E-2</c:v>
                  </c:pt>
                  <c:pt idx="6">
                    <c:v>7.9072019634309446E-2</c:v>
                  </c:pt>
                  <c:pt idx="7">
                    <c:v>1.4880759386110953</c:v>
                  </c:pt>
                  <c:pt idx="8">
                    <c:v>2.5197205591731189</c:v>
                  </c:pt>
                  <c:pt idx="9">
                    <c:v>2.4213038491319008</c:v>
                  </c:pt>
                </c:numCache>
              </c:numRef>
            </c:plus>
            <c:minus>
              <c:numRef>
                <c:f>'Cum N2O'!$T$21:$T$30</c:f>
                <c:numCache>
                  <c:formatCode>General</c:formatCode>
                  <c:ptCount val="10"/>
                  <c:pt idx="0">
                    <c:v>6.1844002293272755E-2</c:v>
                  </c:pt>
                  <c:pt idx="1">
                    <c:v>8.6822941986424443E-2</c:v>
                  </c:pt>
                  <c:pt idx="2">
                    <c:v>0.1052371489755652</c:v>
                  </c:pt>
                  <c:pt idx="3">
                    <c:v>0.11909437772039945</c:v>
                  </c:pt>
                  <c:pt idx="4">
                    <c:v>0.12023240322421135</c:v>
                  </c:pt>
                  <c:pt idx="5">
                    <c:v>2.2585878770991892E-2</c:v>
                  </c:pt>
                  <c:pt idx="6">
                    <c:v>7.9072019634309446E-2</c:v>
                  </c:pt>
                  <c:pt idx="7">
                    <c:v>1.4880759386110953</c:v>
                  </c:pt>
                  <c:pt idx="8">
                    <c:v>2.5197205591731189</c:v>
                  </c:pt>
                  <c:pt idx="9">
                    <c:v>2.4213038491319008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609ED6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N2O'!$F$21:$F$30</c:f>
              <c:numCache>
                <c:formatCode>General</c:formatCode>
                <c:ptCount val="10"/>
                <c:pt idx="0">
                  <c:v>0.14950048192578239</c:v>
                </c:pt>
                <c:pt idx="1">
                  <c:v>0.20603795853425297</c:v>
                </c:pt>
                <c:pt idx="2">
                  <c:v>0.24713084071358113</c:v>
                </c:pt>
                <c:pt idx="3">
                  <c:v>0.28635673598734984</c:v>
                </c:pt>
                <c:pt idx="4">
                  <c:v>0.29990054161559615</c:v>
                </c:pt>
                <c:pt idx="5">
                  <c:v>0.41486146253440154</c:v>
                </c:pt>
                <c:pt idx="6">
                  <c:v>0.52707522798767459</c:v>
                </c:pt>
                <c:pt idx="7">
                  <c:v>2.2162094373983252</c:v>
                </c:pt>
                <c:pt idx="8">
                  <c:v>3.5394904281965069</c:v>
                </c:pt>
                <c:pt idx="9">
                  <c:v>3.7952656037714672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28D-4B87-887D-512FFAD27AA9}"/>
            </c:ext>
          </c:extLst>
        </c:ser>
        <c:ser>
          <c:idx val="5"/>
          <c:order val="5"/>
          <c:tx>
            <c:strRef>
              <c:f>'Cum N2O'!$G$20</c:f>
              <c:strCache>
                <c:ptCount val="1"/>
                <c:pt idx="0">
                  <c:v>Winter pea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N2O'!$U$21:$U$30</c:f>
                <c:numCache>
                  <c:formatCode>General</c:formatCode>
                  <c:ptCount val="10"/>
                  <c:pt idx="0">
                    <c:v>8.7199426291925033E-3</c:v>
                  </c:pt>
                  <c:pt idx="1">
                    <c:v>3.123782411632604E-2</c:v>
                  </c:pt>
                  <c:pt idx="2">
                    <c:v>5.7894878073082218E-2</c:v>
                  </c:pt>
                  <c:pt idx="3">
                    <c:v>0.10978100836883617</c:v>
                  </c:pt>
                  <c:pt idx="4">
                    <c:v>0.1431223282755216</c:v>
                  </c:pt>
                  <c:pt idx="5">
                    <c:v>0.17365598784741712</c:v>
                  </c:pt>
                  <c:pt idx="6">
                    <c:v>0.19824598112031519</c:v>
                  </c:pt>
                  <c:pt idx="7">
                    <c:v>0.43286983935975032</c:v>
                  </c:pt>
                  <c:pt idx="8">
                    <c:v>0.65292076538278032</c:v>
                  </c:pt>
                  <c:pt idx="9">
                    <c:v>0.74865454597206371</c:v>
                  </c:pt>
                </c:numCache>
              </c:numRef>
            </c:plus>
            <c:minus>
              <c:numRef>
                <c:f>'Cum N2O'!$U$21:$U$30</c:f>
                <c:numCache>
                  <c:formatCode>General</c:formatCode>
                  <c:ptCount val="10"/>
                  <c:pt idx="0">
                    <c:v>8.7199426291925033E-3</c:v>
                  </c:pt>
                  <c:pt idx="1">
                    <c:v>3.123782411632604E-2</c:v>
                  </c:pt>
                  <c:pt idx="2">
                    <c:v>5.7894878073082218E-2</c:v>
                  </c:pt>
                  <c:pt idx="3">
                    <c:v>0.10978100836883617</c:v>
                  </c:pt>
                  <c:pt idx="4">
                    <c:v>0.1431223282755216</c:v>
                  </c:pt>
                  <c:pt idx="5">
                    <c:v>0.17365598784741712</c:v>
                  </c:pt>
                  <c:pt idx="6">
                    <c:v>0.19824598112031519</c:v>
                  </c:pt>
                  <c:pt idx="7">
                    <c:v>0.43286983935975032</c:v>
                  </c:pt>
                  <c:pt idx="8">
                    <c:v>0.65292076538278032</c:v>
                  </c:pt>
                  <c:pt idx="9">
                    <c:v>0.74865454597206371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97C777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N2O'!$G$21:$G$30</c:f>
              <c:numCache>
                <c:formatCode>General</c:formatCode>
                <c:ptCount val="10"/>
                <c:pt idx="0">
                  <c:v>3.6967414123011653E-2</c:v>
                </c:pt>
                <c:pt idx="1">
                  <c:v>9.0125405891285759E-2</c:v>
                </c:pt>
                <c:pt idx="2">
                  <c:v>0.14596939896656858</c:v>
                </c:pt>
                <c:pt idx="3">
                  <c:v>0.2565623482089236</c:v>
                </c:pt>
                <c:pt idx="4">
                  <c:v>0.32774465260520752</c:v>
                </c:pt>
                <c:pt idx="5">
                  <c:v>0.39698548405489165</c:v>
                </c:pt>
                <c:pt idx="6">
                  <c:v>0.45301086274183611</c:v>
                </c:pt>
                <c:pt idx="7">
                  <c:v>0.94874282634599449</c:v>
                </c:pt>
                <c:pt idx="8">
                  <c:v>1.4897582250419361</c:v>
                </c:pt>
                <c:pt idx="9">
                  <c:v>1.8605782746772812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28D-4B87-887D-512FFAD27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85600"/>
        <c:axId val="2131079120"/>
      </c:scatterChart>
      <c:valAx>
        <c:axId val="53685600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79120"/>
        <c:crosses val="autoZero"/>
        <c:crossBetween val="midCat"/>
        <c:majorUnit val="5"/>
      </c:valAx>
      <c:valAx>
        <c:axId val="2131079120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Cum N</a:t>
                </a:r>
                <a:r>
                  <a:rPr lang="en-US" baseline="-25000" dirty="0"/>
                  <a:t>2</a:t>
                </a:r>
                <a:r>
                  <a:rPr lang="en-US" dirty="0"/>
                  <a:t>O (mg kg</a:t>
                </a:r>
                <a:r>
                  <a:rPr lang="en-US" baseline="30000" dirty="0"/>
                  <a:t>-1</a:t>
                </a:r>
                <a:r>
                  <a:rPr lang="en-US" dirty="0"/>
                  <a:t> soil)</a:t>
                </a:r>
              </a:p>
            </c:rich>
          </c:tx>
          <c:layout>
            <c:manualLayout>
              <c:xMode val="edge"/>
              <c:yMode val="edge"/>
              <c:x val="1.0113841124692257E-2"/>
              <c:y val="6.51236255130859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68560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686515869552719"/>
          <c:y val="4.1292348195621255E-2"/>
          <c:w val="0.24457254138266796"/>
          <c:h val="0.41535267095673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Surfaced</a:t>
            </a:r>
          </a:p>
        </c:rich>
      </c:tx>
      <c:layout>
        <c:manualLayout>
          <c:xMode val="edge"/>
          <c:yMode val="edge"/>
          <c:x val="0.38554816952522403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830696076162108E-2"/>
          <c:y val="4.2449202249869145E-2"/>
          <c:w val="0.94464417284995417"/>
          <c:h val="0.756547306526788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 N2O'!$I$20</c:f>
              <c:strCache>
                <c:ptCount val="1"/>
                <c:pt idx="0">
                  <c:v>Mustard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N2O'!$W$21:$W$30</c:f>
                <c:numCache>
                  <c:formatCode>General</c:formatCode>
                  <c:ptCount val="10"/>
                  <c:pt idx="0">
                    <c:v>5.7279885951511209E-3</c:v>
                  </c:pt>
                  <c:pt idx="1">
                    <c:v>5.7876083983053319E-3</c:v>
                  </c:pt>
                  <c:pt idx="2">
                    <c:v>4.3644369865677565E-3</c:v>
                  </c:pt>
                  <c:pt idx="3">
                    <c:v>6.9171715450075119E-3</c:v>
                  </c:pt>
                  <c:pt idx="4">
                    <c:v>6.6362089022750578E-3</c:v>
                  </c:pt>
                  <c:pt idx="5">
                    <c:v>7.1833915701929171E-3</c:v>
                  </c:pt>
                  <c:pt idx="6">
                    <c:v>7.6427312158094379E-3</c:v>
                  </c:pt>
                  <c:pt idx="7">
                    <c:v>0.57556128125811734</c:v>
                  </c:pt>
                  <c:pt idx="8">
                    <c:v>1.0137462011652636</c:v>
                  </c:pt>
                  <c:pt idx="9">
                    <c:v>0.97013502765179305</c:v>
                  </c:pt>
                </c:numCache>
              </c:numRef>
            </c:plus>
            <c:minus>
              <c:numRef>
                <c:f>'Cum N2O'!$W$21:$W$30</c:f>
                <c:numCache>
                  <c:formatCode>General</c:formatCode>
                  <c:ptCount val="10"/>
                  <c:pt idx="0">
                    <c:v>5.7279885951511209E-3</c:v>
                  </c:pt>
                  <c:pt idx="1">
                    <c:v>5.7876083983053319E-3</c:v>
                  </c:pt>
                  <c:pt idx="2">
                    <c:v>4.3644369865677565E-3</c:v>
                  </c:pt>
                  <c:pt idx="3">
                    <c:v>6.9171715450075119E-3</c:v>
                  </c:pt>
                  <c:pt idx="4">
                    <c:v>6.6362089022750578E-3</c:v>
                  </c:pt>
                  <c:pt idx="5">
                    <c:v>7.1833915701929171E-3</c:v>
                  </c:pt>
                  <c:pt idx="6">
                    <c:v>7.6427312158094379E-3</c:v>
                  </c:pt>
                  <c:pt idx="7">
                    <c:v>0.57556128125811734</c:v>
                  </c:pt>
                  <c:pt idx="8">
                    <c:v>1.0137462011652636</c:v>
                  </c:pt>
                  <c:pt idx="9">
                    <c:v>0.97013502765179305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3C6CC2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N2O'!$I$21:$I$30</c:f>
              <c:numCache>
                <c:formatCode>General</c:formatCode>
                <c:ptCount val="10"/>
                <c:pt idx="0">
                  <c:v>1.4515207594772961E-2</c:v>
                </c:pt>
                <c:pt idx="1">
                  <c:v>2.2262377325100904E-2</c:v>
                </c:pt>
                <c:pt idx="2">
                  <c:v>3.0770204140716448E-2</c:v>
                </c:pt>
                <c:pt idx="3">
                  <c:v>5.8380701869685324E-2</c:v>
                </c:pt>
                <c:pt idx="4">
                  <c:v>8.0632456368735603E-2</c:v>
                </c:pt>
                <c:pt idx="5">
                  <c:v>0.10165932733103895</c:v>
                </c:pt>
                <c:pt idx="6">
                  <c:v>0.11738189884428273</c:v>
                </c:pt>
                <c:pt idx="7">
                  <c:v>0.94902523717109499</c:v>
                </c:pt>
                <c:pt idx="8">
                  <c:v>1.6137012458002342</c:v>
                </c:pt>
                <c:pt idx="9">
                  <c:v>1.7234757456706644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B4-4ECF-849B-070E02DB040E}"/>
            </c:ext>
          </c:extLst>
        </c:ser>
        <c:ser>
          <c:idx val="1"/>
          <c:order val="1"/>
          <c:tx>
            <c:strRef>
              <c:f>'Cum N2O'!$J$20</c:f>
              <c:strCache>
                <c:ptCount val="1"/>
                <c:pt idx="0">
                  <c:v>Oat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N2O'!$X$21:$X$30</c:f>
                <c:numCache>
                  <c:formatCode>General</c:formatCode>
                  <c:ptCount val="10"/>
                  <c:pt idx="0">
                    <c:v>6.4267459116204934E-2</c:v>
                  </c:pt>
                  <c:pt idx="1">
                    <c:v>7.0609197547892411E-2</c:v>
                  </c:pt>
                  <c:pt idx="2">
                    <c:v>8.0275281323036574E-2</c:v>
                  </c:pt>
                  <c:pt idx="3">
                    <c:v>0.11248467262698825</c:v>
                  </c:pt>
                  <c:pt idx="4">
                    <c:v>0.16985086815578496</c:v>
                  </c:pt>
                  <c:pt idx="5">
                    <c:v>0.32697957522625215</c:v>
                  </c:pt>
                  <c:pt idx="6">
                    <c:v>0.62350355994106987</c:v>
                  </c:pt>
                  <c:pt idx="7">
                    <c:v>0.99459323970412183</c:v>
                  </c:pt>
                  <c:pt idx="8">
                    <c:v>1.2811803718380292</c:v>
                  </c:pt>
                  <c:pt idx="9">
                    <c:v>2.1445937906223644</c:v>
                  </c:pt>
                </c:numCache>
              </c:numRef>
            </c:plus>
            <c:minus>
              <c:numRef>
                <c:f>'Cum N2O'!$X$21:$X$30</c:f>
                <c:numCache>
                  <c:formatCode>General</c:formatCode>
                  <c:ptCount val="10"/>
                  <c:pt idx="0">
                    <c:v>6.4267459116204934E-2</c:v>
                  </c:pt>
                  <c:pt idx="1">
                    <c:v>7.0609197547892411E-2</c:v>
                  </c:pt>
                  <c:pt idx="2">
                    <c:v>8.0275281323036574E-2</c:v>
                  </c:pt>
                  <c:pt idx="3">
                    <c:v>0.11248467262698825</c:v>
                  </c:pt>
                  <c:pt idx="4">
                    <c:v>0.16985086815578496</c:v>
                  </c:pt>
                  <c:pt idx="5">
                    <c:v>0.32697957522625215</c:v>
                  </c:pt>
                  <c:pt idx="6">
                    <c:v>0.62350355994106987</c:v>
                  </c:pt>
                  <c:pt idx="7">
                    <c:v>0.99459323970412183</c:v>
                  </c:pt>
                  <c:pt idx="8">
                    <c:v>1.2811803718380292</c:v>
                  </c:pt>
                  <c:pt idx="9">
                    <c:v>2.1445937906223644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EE864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N2O'!$J$21:$J$30</c:f>
              <c:numCache>
                <c:formatCode>General</c:formatCode>
                <c:ptCount val="10"/>
                <c:pt idx="0">
                  <c:v>0.11842532649785902</c:v>
                </c:pt>
                <c:pt idx="1">
                  <c:v>0.14652739001817636</c:v>
                </c:pt>
                <c:pt idx="2">
                  <c:v>0.16961991585413458</c:v>
                </c:pt>
                <c:pt idx="3">
                  <c:v>0.24306662383549027</c:v>
                </c:pt>
                <c:pt idx="4">
                  <c:v>0.33927994710020043</c:v>
                </c:pt>
                <c:pt idx="5">
                  <c:v>0.53582940052654204</c:v>
                </c:pt>
                <c:pt idx="6">
                  <c:v>0.88809582336618564</c:v>
                </c:pt>
                <c:pt idx="7">
                  <c:v>1.8405491905416331</c:v>
                </c:pt>
                <c:pt idx="8">
                  <c:v>2.7508831372370044</c:v>
                </c:pt>
                <c:pt idx="9">
                  <c:v>4.1045939313662894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B4-4ECF-849B-070E02DB040E}"/>
            </c:ext>
          </c:extLst>
        </c:ser>
        <c:ser>
          <c:idx val="2"/>
          <c:order val="2"/>
          <c:tx>
            <c:strRef>
              <c:f>'Cum N2O'!$K$20</c:f>
              <c:strCache>
                <c:ptCount val="1"/>
                <c:pt idx="0">
                  <c:v>Weed free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N2O'!$Y$21:$Y$30</c:f>
                <c:numCache>
                  <c:formatCode>General</c:formatCode>
                  <c:ptCount val="10"/>
                  <c:pt idx="0">
                    <c:v>5.5863365243885882E-2</c:v>
                  </c:pt>
                  <c:pt idx="1">
                    <c:v>9.6726249095817118E-2</c:v>
                  </c:pt>
                  <c:pt idx="2">
                    <c:v>0.14750898589059808</c:v>
                  </c:pt>
                  <c:pt idx="3">
                    <c:v>0.2915037151654431</c:v>
                  </c:pt>
                  <c:pt idx="4">
                    <c:v>0.49319082726442254</c:v>
                  </c:pt>
                  <c:pt idx="5">
                    <c:v>0.80009386117411052</c:v>
                  </c:pt>
                  <c:pt idx="6">
                    <c:v>1.1059682519376752</c:v>
                  </c:pt>
                  <c:pt idx="7">
                    <c:v>1.6638146465988095</c:v>
                  </c:pt>
                  <c:pt idx="8">
                    <c:v>2.3503311380943899</c:v>
                  </c:pt>
                  <c:pt idx="9">
                    <c:v>3.878482903933171</c:v>
                  </c:pt>
                </c:numCache>
              </c:numRef>
            </c:plus>
            <c:minus>
              <c:numRef>
                <c:f>'Cum N2O'!$Y$21:$Y$30</c:f>
                <c:numCache>
                  <c:formatCode>General</c:formatCode>
                  <c:ptCount val="10"/>
                  <c:pt idx="0">
                    <c:v>5.5863365243885882E-2</c:v>
                  </c:pt>
                  <c:pt idx="1">
                    <c:v>9.6726249095817118E-2</c:v>
                  </c:pt>
                  <c:pt idx="2">
                    <c:v>0.14750898589059808</c:v>
                  </c:pt>
                  <c:pt idx="3">
                    <c:v>0.2915037151654431</c:v>
                  </c:pt>
                  <c:pt idx="4">
                    <c:v>0.49319082726442254</c:v>
                  </c:pt>
                  <c:pt idx="5">
                    <c:v>0.80009386117411052</c:v>
                  </c:pt>
                  <c:pt idx="6">
                    <c:v>1.1059682519376752</c:v>
                  </c:pt>
                  <c:pt idx="7">
                    <c:v>1.6638146465988095</c:v>
                  </c:pt>
                  <c:pt idx="8">
                    <c:v>2.3503311380943899</c:v>
                  </c:pt>
                  <c:pt idx="9">
                    <c:v>3.878482903933171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B2AEAE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N2O'!$K$21:$K$30</c:f>
              <c:numCache>
                <c:formatCode>General</c:formatCode>
                <c:ptCount val="10"/>
                <c:pt idx="0">
                  <c:v>5.9117685148153347E-2</c:v>
                </c:pt>
                <c:pt idx="1">
                  <c:v>0.10907063111936242</c:v>
                </c:pt>
                <c:pt idx="2">
                  <c:v>0.16540591302629681</c:v>
                </c:pt>
                <c:pt idx="3">
                  <c:v>0.31906382851473136</c:v>
                </c:pt>
                <c:pt idx="4">
                  <c:v>0.53082581704104326</c:v>
                </c:pt>
                <c:pt idx="5">
                  <c:v>0.85450937131836646</c:v>
                </c:pt>
                <c:pt idx="6">
                  <c:v>1.1732516738225394</c:v>
                </c:pt>
                <c:pt idx="7">
                  <c:v>1.9632154935700585</c:v>
                </c:pt>
                <c:pt idx="8">
                  <c:v>2.9775337773147985</c:v>
                </c:pt>
                <c:pt idx="9">
                  <c:v>4.8344970163030601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DB4-4ECF-849B-070E02DB040E}"/>
            </c:ext>
          </c:extLst>
        </c:ser>
        <c:ser>
          <c:idx val="3"/>
          <c:order val="3"/>
          <c:tx>
            <c:strRef>
              <c:f>'Cum N2O'!$L$20</c:f>
              <c:strCache>
                <c:ptCount val="1"/>
                <c:pt idx="0">
                  <c:v>Weedy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N2O'!$Z$21:$Z$30</c:f>
                <c:numCache>
                  <c:formatCode>General</c:formatCode>
                  <c:ptCount val="10"/>
                  <c:pt idx="0">
                    <c:v>1.6116733167790352E-2</c:v>
                  </c:pt>
                  <c:pt idx="1">
                    <c:v>2.2964673983739619E-2</c:v>
                  </c:pt>
                  <c:pt idx="2">
                    <c:v>3.4239435711392159E-2</c:v>
                  </c:pt>
                  <c:pt idx="3">
                    <c:v>7.0746511685375518E-2</c:v>
                  </c:pt>
                  <c:pt idx="4">
                    <c:v>0.14272578542924622</c:v>
                  </c:pt>
                  <c:pt idx="5">
                    <c:v>0.2727201422430075</c:v>
                  </c:pt>
                  <c:pt idx="6">
                    <c:v>0.43732599855892584</c:v>
                  </c:pt>
                  <c:pt idx="7">
                    <c:v>0.78303982873507039</c:v>
                  </c:pt>
                  <c:pt idx="8">
                    <c:v>1.0802727267754835</c:v>
                  </c:pt>
                  <c:pt idx="9">
                    <c:v>1.4920138831088328</c:v>
                  </c:pt>
                </c:numCache>
              </c:numRef>
            </c:plus>
            <c:minus>
              <c:numRef>
                <c:f>'Cum N2O'!$Z$21:$Z$30</c:f>
                <c:numCache>
                  <c:formatCode>General</c:formatCode>
                  <c:ptCount val="10"/>
                  <c:pt idx="0">
                    <c:v>1.6116733167790352E-2</c:v>
                  </c:pt>
                  <c:pt idx="1">
                    <c:v>2.2964673983739619E-2</c:v>
                  </c:pt>
                  <c:pt idx="2">
                    <c:v>3.4239435711392159E-2</c:v>
                  </c:pt>
                  <c:pt idx="3">
                    <c:v>7.0746511685375518E-2</c:v>
                  </c:pt>
                  <c:pt idx="4">
                    <c:v>0.14272578542924622</c:v>
                  </c:pt>
                  <c:pt idx="5">
                    <c:v>0.2727201422430075</c:v>
                  </c:pt>
                  <c:pt idx="6">
                    <c:v>0.43732599855892584</c:v>
                  </c:pt>
                  <c:pt idx="7">
                    <c:v>0.78303982873507039</c:v>
                  </c:pt>
                  <c:pt idx="8">
                    <c:v>1.0802727267754835</c:v>
                  </c:pt>
                  <c:pt idx="9">
                    <c:v>1.4920138831088328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D966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N2O'!$L$21:$L$30</c:f>
              <c:numCache>
                <c:formatCode>General</c:formatCode>
                <c:ptCount val="10"/>
                <c:pt idx="0">
                  <c:v>2.5645549841405102E-2</c:v>
                </c:pt>
                <c:pt idx="1">
                  <c:v>3.6851821275887243E-2</c:v>
                </c:pt>
                <c:pt idx="2">
                  <c:v>5.4159513360274657E-2</c:v>
                </c:pt>
                <c:pt idx="3">
                  <c:v>0.11916478782178774</c:v>
                </c:pt>
                <c:pt idx="4">
                  <c:v>0.21851630465192237</c:v>
                </c:pt>
                <c:pt idx="5">
                  <c:v>0.37380049824287126</c:v>
                </c:pt>
                <c:pt idx="6">
                  <c:v>0.55041454209296692</c:v>
                </c:pt>
                <c:pt idx="7">
                  <c:v>1.0056962343369944</c:v>
                </c:pt>
                <c:pt idx="8">
                  <c:v>1.3868589725823834</c:v>
                </c:pt>
                <c:pt idx="9">
                  <c:v>1.8268961643582136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DB4-4ECF-849B-070E02DB040E}"/>
            </c:ext>
          </c:extLst>
        </c:ser>
        <c:ser>
          <c:idx val="4"/>
          <c:order val="4"/>
          <c:tx>
            <c:strRef>
              <c:f>'Cum N2O'!$M$20</c:f>
              <c:strCache>
                <c:ptCount val="1"/>
                <c:pt idx="0">
                  <c:v>Winter mix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N2O'!$AA$21:$AA$30</c:f>
                <c:numCache>
                  <c:formatCode>General</c:formatCode>
                  <c:ptCount val="10"/>
                  <c:pt idx="0">
                    <c:v>7.5646911055502562E-3</c:v>
                  </c:pt>
                  <c:pt idx="1">
                    <c:v>1.5572047139054896E-2</c:v>
                  </c:pt>
                  <c:pt idx="2">
                    <c:v>2.6505811840595347E-2</c:v>
                  </c:pt>
                  <c:pt idx="3">
                    <c:v>2.765386903679767E-2</c:v>
                  </c:pt>
                  <c:pt idx="4">
                    <c:v>3.2339198911384634E-2</c:v>
                  </c:pt>
                  <c:pt idx="5">
                    <c:v>6.7920789998090605E-2</c:v>
                  </c:pt>
                  <c:pt idx="6">
                    <c:v>0.10860665122628696</c:v>
                  </c:pt>
                  <c:pt idx="7">
                    <c:v>0.8726013142724911</c:v>
                  </c:pt>
                  <c:pt idx="8">
                    <c:v>1.5966449926578663</c:v>
                  </c:pt>
                  <c:pt idx="9">
                    <c:v>1.5365055261938401</c:v>
                  </c:pt>
                </c:numCache>
              </c:numRef>
            </c:plus>
            <c:minus>
              <c:numRef>
                <c:f>'Cum N2O'!$AA$21:$AA$30</c:f>
                <c:numCache>
                  <c:formatCode>General</c:formatCode>
                  <c:ptCount val="10"/>
                  <c:pt idx="0">
                    <c:v>7.5646911055502562E-3</c:v>
                  </c:pt>
                  <c:pt idx="1">
                    <c:v>1.5572047139054896E-2</c:v>
                  </c:pt>
                  <c:pt idx="2">
                    <c:v>2.6505811840595347E-2</c:v>
                  </c:pt>
                  <c:pt idx="3">
                    <c:v>2.765386903679767E-2</c:v>
                  </c:pt>
                  <c:pt idx="4">
                    <c:v>3.2339198911384634E-2</c:v>
                  </c:pt>
                  <c:pt idx="5">
                    <c:v>6.7920789998090605E-2</c:v>
                  </c:pt>
                  <c:pt idx="6">
                    <c:v>0.10860665122628696</c:v>
                  </c:pt>
                  <c:pt idx="7">
                    <c:v>0.8726013142724911</c:v>
                  </c:pt>
                  <c:pt idx="8">
                    <c:v>1.5966449926578663</c:v>
                  </c:pt>
                  <c:pt idx="9">
                    <c:v>1.5365055261938401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609ED6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N2O'!$M$21:$M$30</c:f>
              <c:numCache>
                <c:formatCode>General</c:formatCode>
                <c:ptCount val="10"/>
                <c:pt idx="0">
                  <c:v>2.1793509372237323E-2</c:v>
                </c:pt>
                <c:pt idx="1">
                  <c:v>5.5216572620046013E-2</c:v>
                </c:pt>
                <c:pt idx="2">
                  <c:v>9.2451591577356704E-2</c:v>
                </c:pt>
                <c:pt idx="3">
                  <c:v>0.15441653429412053</c:v>
                </c:pt>
                <c:pt idx="4">
                  <c:v>0.21724436398153388</c:v>
                </c:pt>
                <c:pt idx="5">
                  <c:v>0.3083688661056096</c:v>
                </c:pt>
                <c:pt idx="6">
                  <c:v>0.47139464065952774</c:v>
                </c:pt>
                <c:pt idx="7">
                  <c:v>1.9991622867018508</c:v>
                </c:pt>
                <c:pt idx="8">
                  <c:v>3.200796195177118</c:v>
                </c:pt>
                <c:pt idx="9">
                  <c:v>3.5238940361537217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DB4-4ECF-849B-070E02DB040E}"/>
            </c:ext>
          </c:extLst>
        </c:ser>
        <c:ser>
          <c:idx val="5"/>
          <c:order val="5"/>
          <c:tx>
            <c:strRef>
              <c:f>'Cum N2O'!$N$20</c:f>
              <c:strCache>
                <c:ptCount val="1"/>
                <c:pt idx="0">
                  <c:v>Winter pea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N2O'!$AB$21:$AB$30</c:f>
                <c:numCache>
                  <c:formatCode>General</c:formatCode>
                  <c:ptCount val="10"/>
                  <c:pt idx="0">
                    <c:v>2.118658414352368E-2</c:v>
                  </c:pt>
                  <c:pt idx="1">
                    <c:v>3.7046234689069986E-2</c:v>
                  </c:pt>
                  <c:pt idx="2">
                    <c:v>8.0070903003583299E-2</c:v>
                  </c:pt>
                  <c:pt idx="3">
                    <c:v>0.20607064004103112</c:v>
                  </c:pt>
                  <c:pt idx="4">
                    <c:v>0.21217414689595487</c:v>
                  </c:pt>
                  <c:pt idx="5">
                    <c:v>0.29158527706756493</c:v>
                  </c:pt>
                  <c:pt idx="6">
                    <c:v>0.32367294940790214</c:v>
                  </c:pt>
                  <c:pt idx="7">
                    <c:v>0.40327586893019945</c:v>
                  </c:pt>
                  <c:pt idx="8">
                    <c:v>0.42501467732945158</c:v>
                  </c:pt>
                  <c:pt idx="9">
                    <c:v>0.4334874581029019</c:v>
                  </c:pt>
                </c:numCache>
              </c:numRef>
            </c:plus>
            <c:minus>
              <c:numRef>
                <c:f>'Cum N2O'!$AB$21:$AB$30</c:f>
                <c:numCache>
                  <c:formatCode>General</c:formatCode>
                  <c:ptCount val="10"/>
                  <c:pt idx="0">
                    <c:v>2.118658414352368E-2</c:v>
                  </c:pt>
                  <c:pt idx="1">
                    <c:v>3.7046234689069986E-2</c:v>
                  </c:pt>
                  <c:pt idx="2">
                    <c:v>8.0070903003583299E-2</c:v>
                  </c:pt>
                  <c:pt idx="3">
                    <c:v>0.20607064004103112</c:v>
                  </c:pt>
                  <c:pt idx="4">
                    <c:v>0.21217414689595487</c:v>
                  </c:pt>
                  <c:pt idx="5">
                    <c:v>0.29158527706756493</c:v>
                  </c:pt>
                  <c:pt idx="6">
                    <c:v>0.32367294940790214</c:v>
                  </c:pt>
                  <c:pt idx="7">
                    <c:v>0.40327586893019945</c:v>
                  </c:pt>
                  <c:pt idx="8">
                    <c:v>0.42501467732945158</c:v>
                  </c:pt>
                  <c:pt idx="9">
                    <c:v>0.4334874581029019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97C777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N2O'!$A$21:$A$30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N2O'!$N$21:$N$30</c:f>
              <c:numCache>
                <c:formatCode>General</c:formatCode>
                <c:ptCount val="10"/>
                <c:pt idx="0">
                  <c:v>5.7008819229812907E-2</c:v>
                </c:pt>
                <c:pt idx="1">
                  <c:v>0.11906754175935817</c:v>
                </c:pt>
                <c:pt idx="2">
                  <c:v>0.23724518357267446</c:v>
                </c:pt>
                <c:pt idx="3">
                  <c:v>0.62572062093431269</c:v>
                </c:pt>
                <c:pt idx="4">
                  <c:v>0.92361488860020557</c:v>
                </c:pt>
                <c:pt idx="5">
                  <c:v>1.1566116459069034</c:v>
                </c:pt>
                <c:pt idx="6">
                  <c:v>1.2688996282203753</c:v>
                </c:pt>
                <c:pt idx="7">
                  <c:v>1.699728432495683</c:v>
                </c:pt>
                <c:pt idx="8">
                  <c:v>2.108028663936103</c:v>
                </c:pt>
                <c:pt idx="9">
                  <c:v>2.49771493420725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DB4-4ECF-849B-070E02DB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85600"/>
        <c:axId val="2131079120"/>
      </c:scatterChart>
      <c:valAx>
        <c:axId val="53685600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79120"/>
        <c:crosses val="autoZero"/>
        <c:crossBetween val="midCat"/>
        <c:majorUnit val="5"/>
      </c:valAx>
      <c:valAx>
        <c:axId val="2131079120"/>
        <c:scaling>
          <c:orientation val="minMax"/>
          <c:max val="9"/>
          <c:min val="0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685600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Incorporated</a:t>
            </a:r>
          </a:p>
        </c:rich>
      </c:tx>
      <c:layout>
        <c:manualLayout>
          <c:xMode val="edge"/>
          <c:yMode val="edge"/>
          <c:x val="0.63106429069828385"/>
          <c:y val="1.192256507336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18016275262894"/>
          <c:y val="0.10926709123232317"/>
          <c:w val="0.80598160193642632"/>
          <c:h val="0.698632442984957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 CH4'!$B$20</c:f>
              <c:strCache>
                <c:ptCount val="1"/>
                <c:pt idx="0">
                  <c:v>Mustard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CH4'!$P$21:$P$30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5.0778368777196485E-4</c:v>
                  </c:pt>
                  <c:pt idx="3">
                    <c:v>6.6994394303779813E-4</c:v>
                  </c:pt>
                  <c:pt idx="4">
                    <c:v>6.6027585504490965E-4</c:v>
                  </c:pt>
                  <c:pt idx="5">
                    <c:v>6.6027585504490965E-4</c:v>
                  </c:pt>
                  <c:pt idx="6">
                    <c:v>6.6027585504490965E-4</c:v>
                  </c:pt>
                  <c:pt idx="7">
                    <c:v>5.0205706583298024E-3</c:v>
                  </c:pt>
                  <c:pt idx="8">
                    <c:v>8.3803792831347191E-3</c:v>
                  </c:pt>
                  <c:pt idx="9">
                    <c:v>8.2692144901993069E-3</c:v>
                  </c:pt>
                </c:numCache>
              </c:numRef>
            </c:plus>
            <c:minus>
              <c:numRef>
                <c:f>'Cum CH4'!$P$21:$P$30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5.0778368777196485E-4</c:v>
                  </c:pt>
                  <c:pt idx="3">
                    <c:v>6.6994394303779813E-4</c:v>
                  </c:pt>
                  <c:pt idx="4">
                    <c:v>6.6027585504490965E-4</c:v>
                  </c:pt>
                  <c:pt idx="5">
                    <c:v>6.6027585504490965E-4</c:v>
                  </c:pt>
                  <c:pt idx="6">
                    <c:v>6.6027585504490965E-4</c:v>
                  </c:pt>
                  <c:pt idx="7">
                    <c:v>5.0205706583298024E-3</c:v>
                  </c:pt>
                  <c:pt idx="8">
                    <c:v>8.3803792831347191E-3</c:v>
                  </c:pt>
                  <c:pt idx="9">
                    <c:v>8.2692144901993069E-3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345DA6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CH4'!$B$21:$B$30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5.0778368777196485E-4</c:v>
                </c:pt>
                <c:pt idx="3">
                  <c:v>1.0254121652625908E-3</c:v>
                </c:pt>
                <c:pt idx="4">
                  <c:v>1.1133243764641387E-3</c:v>
                </c:pt>
                <c:pt idx="5">
                  <c:v>1.1133243764641387E-3</c:v>
                </c:pt>
                <c:pt idx="6">
                  <c:v>1.1133243764641387E-3</c:v>
                </c:pt>
                <c:pt idx="7">
                  <c:v>5.7341286386493372E-3</c:v>
                </c:pt>
                <c:pt idx="8">
                  <c:v>9.4625306986085116E-3</c:v>
                </c:pt>
                <c:pt idx="9">
                  <c:v>9.67166454874069E-3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39-4954-B5D7-AC5EC0DDF938}"/>
            </c:ext>
          </c:extLst>
        </c:ser>
        <c:ser>
          <c:idx val="1"/>
          <c:order val="1"/>
          <c:tx>
            <c:strRef>
              <c:f>'Cum CH4'!$C$20</c:f>
              <c:strCache>
                <c:ptCount val="1"/>
                <c:pt idx="0">
                  <c:v>Oat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CH4'!$Q$21:$Q$30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3.0363990811905871E-4</c:v>
                  </c:pt>
                  <c:pt idx="2">
                    <c:v>4.9130268428231743E-4</c:v>
                  </c:pt>
                  <c:pt idx="3">
                    <c:v>1.0011048991607945E-2</c:v>
                  </c:pt>
                  <c:pt idx="4">
                    <c:v>1.3456306745803602E-2</c:v>
                  </c:pt>
                  <c:pt idx="5">
                    <c:v>1.3456306745803602E-2</c:v>
                  </c:pt>
                  <c:pt idx="6">
                    <c:v>1.3456306745803602E-2</c:v>
                  </c:pt>
                  <c:pt idx="7">
                    <c:v>1.6996341033378378E-2</c:v>
                  </c:pt>
                  <c:pt idx="8">
                    <c:v>1.9758747236778888E-2</c:v>
                  </c:pt>
                  <c:pt idx="9">
                    <c:v>1.9758747236778888E-2</c:v>
                  </c:pt>
                </c:numCache>
              </c:numRef>
            </c:plus>
            <c:minus>
              <c:numRef>
                <c:f>'Cum CH4'!$Q$21:$Q$30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3.0363990811905871E-4</c:v>
                  </c:pt>
                  <c:pt idx="2">
                    <c:v>4.9130268428231743E-4</c:v>
                  </c:pt>
                  <c:pt idx="3">
                    <c:v>1.0011048991607945E-2</c:v>
                  </c:pt>
                  <c:pt idx="4">
                    <c:v>1.3456306745803602E-2</c:v>
                  </c:pt>
                  <c:pt idx="5">
                    <c:v>1.3456306745803602E-2</c:v>
                  </c:pt>
                  <c:pt idx="6">
                    <c:v>1.3456306745803602E-2</c:v>
                  </c:pt>
                  <c:pt idx="7">
                    <c:v>1.6996341033378378E-2</c:v>
                  </c:pt>
                  <c:pt idx="8">
                    <c:v>1.9758747236778888E-2</c:v>
                  </c:pt>
                  <c:pt idx="9">
                    <c:v>1.9758747236778888E-2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D46112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CH4'!$C$21:$C$30</c:f>
              <c:numCache>
                <c:formatCode>General</c:formatCode>
                <c:ptCount val="10"/>
                <c:pt idx="0">
                  <c:v>0</c:v>
                </c:pt>
                <c:pt idx="1">
                  <c:v>3.0363990811905871E-4</c:v>
                </c:pt>
                <c:pt idx="2">
                  <c:v>1.1897401142662439E-3</c:v>
                </c:pt>
                <c:pt idx="3">
                  <c:v>1.2177571518588637E-2</c:v>
                </c:pt>
                <c:pt idx="4">
                  <c:v>1.5692498619004906E-2</c:v>
                </c:pt>
                <c:pt idx="5">
                  <c:v>1.5692498619004906E-2</c:v>
                </c:pt>
                <c:pt idx="6">
                  <c:v>1.5692498619004906E-2</c:v>
                </c:pt>
                <c:pt idx="7">
                  <c:v>1.9977855857078824E-2</c:v>
                </c:pt>
                <c:pt idx="8">
                  <c:v>2.3310911486691874E-2</c:v>
                </c:pt>
                <c:pt idx="9">
                  <c:v>2.3310911486691874E-2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39-4954-B5D7-AC5EC0DDF938}"/>
            </c:ext>
          </c:extLst>
        </c:ser>
        <c:ser>
          <c:idx val="2"/>
          <c:order val="2"/>
          <c:tx>
            <c:strRef>
              <c:f>'Cum CH4'!$D$20</c:f>
              <c:strCache>
                <c:ptCount val="1"/>
                <c:pt idx="0">
                  <c:v>Weed free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CH4'!$R$21:$R$30</c:f>
                <c:numCache>
                  <c:formatCode>General</c:formatCode>
                  <c:ptCount val="10"/>
                  <c:pt idx="0">
                    <c:v>2.0990838773202091E-4</c:v>
                  </c:pt>
                  <c:pt idx="1">
                    <c:v>5.2909288826571543E-4</c:v>
                  </c:pt>
                  <c:pt idx="2">
                    <c:v>2.3879578072513738E-4</c:v>
                  </c:pt>
                  <c:pt idx="3">
                    <c:v>1.2011163310434663E-4</c:v>
                  </c:pt>
                  <c:pt idx="4">
                    <c:v>1.2011163310434663E-4</c:v>
                  </c:pt>
                  <c:pt idx="5">
                    <c:v>1.2011163310434663E-4</c:v>
                  </c:pt>
                  <c:pt idx="6">
                    <c:v>1.2011163310434663E-4</c:v>
                  </c:pt>
                  <c:pt idx="7">
                    <c:v>2.0394850025219632E-4</c:v>
                  </c:pt>
                  <c:pt idx="8">
                    <c:v>5.6196736385207501E-4</c:v>
                  </c:pt>
                  <c:pt idx="9">
                    <c:v>3.88195431642685E-3</c:v>
                  </c:pt>
                </c:numCache>
              </c:numRef>
            </c:plus>
            <c:minus>
              <c:numRef>
                <c:f>'Cum CH4'!$R$21:$R$30</c:f>
                <c:numCache>
                  <c:formatCode>General</c:formatCode>
                  <c:ptCount val="10"/>
                  <c:pt idx="0">
                    <c:v>2.0990838773202091E-4</c:v>
                  </c:pt>
                  <c:pt idx="1">
                    <c:v>5.2909288826571543E-4</c:v>
                  </c:pt>
                  <c:pt idx="2">
                    <c:v>2.3879578072513738E-4</c:v>
                  </c:pt>
                  <c:pt idx="3">
                    <c:v>1.2011163310434663E-4</c:v>
                  </c:pt>
                  <c:pt idx="4">
                    <c:v>1.2011163310434663E-4</c:v>
                  </c:pt>
                  <c:pt idx="5">
                    <c:v>1.2011163310434663E-4</c:v>
                  </c:pt>
                  <c:pt idx="6">
                    <c:v>1.2011163310434663E-4</c:v>
                  </c:pt>
                  <c:pt idx="7">
                    <c:v>2.0394850025219632E-4</c:v>
                  </c:pt>
                  <c:pt idx="8">
                    <c:v>5.6196736385207501E-4</c:v>
                  </c:pt>
                  <c:pt idx="9">
                    <c:v>3.88195431642685E-3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9F9B9B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CH4'!$D$21:$D$30</c:f>
              <c:numCache>
                <c:formatCode>General</c:formatCode>
                <c:ptCount val="10"/>
                <c:pt idx="0">
                  <c:v>2.0990838773202091E-4</c:v>
                </c:pt>
                <c:pt idx="1">
                  <c:v>5.2909288826571543E-4</c:v>
                </c:pt>
                <c:pt idx="2">
                  <c:v>1.1239429524705876E-3</c:v>
                </c:pt>
                <c:pt idx="3">
                  <c:v>1.4213679845730236E-3</c:v>
                </c:pt>
                <c:pt idx="4">
                  <c:v>1.4213679845730236E-3</c:v>
                </c:pt>
                <c:pt idx="5">
                  <c:v>1.4213679845730236E-3</c:v>
                </c:pt>
                <c:pt idx="6">
                  <c:v>1.4213679845730236E-3</c:v>
                </c:pt>
                <c:pt idx="7">
                  <c:v>1.5558671094371478E-3</c:v>
                </c:pt>
                <c:pt idx="8">
                  <c:v>2.17604219641781E-3</c:v>
                </c:pt>
                <c:pt idx="9">
                  <c:v>5.5678869285647158E-3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39-4954-B5D7-AC5EC0DDF938}"/>
            </c:ext>
          </c:extLst>
        </c:ser>
        <c:ser>
          <c:idx val="3"/>
          <c:order val="3"/>
          <c:tx>
            <c:strRef>
              <c:f>'Cum CH4'!$E$20</c:f>
              <c:strCache>
                <c:ptCount val="1"/>
                <c:pt idx="0">
                  <c:v>Weedy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CH4'!$S$21:$S$30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1.057004087860638E-4</c:v>
                  </c:pt>
                  <c:pt idx="3">
                    <c:v>7.3354832359446415E-4</c:v>
                  </c:pt>
                  <c:pt idx="4">
                    <c:v>9.2579069398905157E-4</c:v>
                  </c:pt>
                  <c:pt idx="5">
                    <c:v>7.463321499007776E-4</c:v>
                  </c:pt>
                  <c:pt idx="6">
                    <c:v>1.3564436405825041E-3</c:v>
                  </c:pt>
                  <c:pt idx="7">
                    <c:v>2.2376451190609099E-3</c:v>
                  </c:pt>
                  <c:pt idx="8">
                    <c:v>1.077188476789013E-3</c:v>
                  </c:pt>
                  <c:pt idx="9">
                    <c:v>3.1520516403440555E-3</c:v>
                  </c:pt>
                </c:numCache>
              </c:numRef>
            </c:plus>
            <c:minus>
              <c:numRef>
                <c:f>'Cum CH4'!$S$21:$S$30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1.057004087860638E-4</c:v>
                  </c:pt>
                  <c:pt idx="3">
                    <c:v>7.3354832359446415E-4</c:v>
                  </c:pt>
                  <c:pt idx="4">
                    <c:v>9.2579069398905157E-4</c:v>
                  </c:pt>
                  <c:pt idx="5">
                    <c:v>7.463321499007776E-4</c:v>
                  </c:pt>
                  <c:pt idx="6">
                    <c:v>1.3564436405825041E-3</c:v>
                  </c:pt>
                  <c:pt idx="7">
                    <c:v>2.2376451190609099E-3</c:v>
                  </c:pt>
                  <c:pt idx="8">
                    <c:v>1.077188476789013E-3</c:v>
                  </c:pt>
                  <c:pt idx="9">
                    <c:v>3.1520516403440555E-3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FFD85D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CH4'!$E$21:$E$30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1.0570040878606379E-4</c:v>
                </c:pt>
                <c:pt idx="3">
                  <c:v>9.0805184871574644E-4</c:v>
                </c:pt>
                <c:pt idx="4">
                  <c:v>1.1578855938946299E-3</c:v>
                </c:pt>
                <c:pt idx="5">
                  <c:v>1.5494837057399462E-3</c:v>
                </c:pt>
                <c:pt idx="6">
                  <c:v>2.4779669703518447E-3</c:v>
                </c:pt>
                <c:pt idx="7">
                  <c:v>3.6637834038020247E-3</c:v>
                </c:pt>
                <c:pt idx="8">
                  <c:v>6.3494180643481222E-3</c:v>
                </c:pt>
                <c:pt idx="9">
                  <c:v>1.0267090954327589E-2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39-4954-B5D7-AC5EC0DDF938}"/>
            </c:ext>
          </c:extLst>
        </c:ser>
        <c:ser>
          <c:idx val="4"/>
          <c:order val="4"/>
          <c:tx>
            <c:strRef>
              <c:f>'Cum CH4'!$F$20</c:f>
              <c:strCache>
                <c:ptCount val="1"/>
                <c:pt idx="0">
                  <c:v>Winter mix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CH4'!$T$21:$T$30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4.0429527495428504E-5</c:v>
                  </c:pt>
                  <c:pt idx="2">
                    <c:v>7.4294634775926081E-4</c:v>
                  </c:pt>
                  <c:pt idx="3">
                    <c:v>1.8786369235628305E-3</c:v>
                  </c:pt>
                  <c:pt idx="4">
                    <c:v>2.1302723577637768E-3</c:v>
                  </c:pt>
                  <c:pt idx="5">
                    <c:v>2.1302723577637768E-3</c:v>
                  </c:pt>
                  <c:pt idx="6">
                    <c:v>2.3986762804937499E-3</c:v>
                  </c:pt>
                  <c:pt idx="7">
                    <c:v>2.468778262928701E-3</c:v>
                  </c:pt>
                  <c:pt idx="8">
                    <c:v>2.4273279734874269E-3</c:v>
                  </c:pt>
                  <c:pt idx="9">
                    <c:v>2.4273279734874269E-3</c:v>
                  </c:pt>
                </c:numCache>
              </c:numRef>
            </c:plus>
            <c:minus>
              <c:numRef>
                <c:f>'Cum CH4'!$T$21:$T$30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4.0429527495428504E-5</c:v>
                  </c:pt>
                  <c:pt idx="2">
                    <c:v>7.4294634775926081E-4</c:v>
                  </c:pt>
                  <c:pt idx="3">
                    <c:v>1.8786369235628305E-3</c:v>
                  </c:pt>
                  <c:pt idx="4">
                    <c:v>2.1302723577637768E-3</c:v>
                  </c:pt>
                  <c:pt idx="5">
                    <c:v>2.1302723577637768E-3</c:v>
                  </c:pt>
                  <c:pt idx="6">
                    <c:v>2.3986762804937499E-3</c:v>
                  </c:pt>
                  <c:pt idx="7">
                    <c:v>2.468778262928701E-3</c:v>
                  </c:pt>
                  <c:pt idx="8">
                    <c:v>2.4273279734874269E-3</c:v>
                  </c:pt>
                  <c:pt idx="9">
                    <c:v>2.4273279734874269E-3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8EC26A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CH4'!$F$21:$F$30</c:f>
              <c:numCache>
                <c:formatCode>General</c:formatCode>
                <c:ptCount val="10"/>
                <c:pt idx="0">
                  <c:v>0</c:v>
                </c:pt>
                <c:pt idx="1">
                  <c:v>4.0429527495428504E-5</c:v>
                </c:pt>
                <c:pt idx="2">
                  <c:v>8.027651477272446E-4</c:v>
                </c:pt>
                <c:pt idx="3">
                  <c:v>1.9389549100049834E-3</c:v>
                </c:pt>
                <c:pt idx="4">
                  <c:v>2.1906288940589272E-3</c:v>
                </c:pt>
                <c:pt idx="5">
                  <c:v>2.1906288940589272E-3</c:v>
                </c:pt>
                <c:pt idx="6">
                  <c:v>2.4590650192604772E-3</c:v>
                </c:pt>
                <c:pt idx="7">
                  <c:v>3.7036429790542626E-3</c:v>
                </c:pt>
                <c:pt idx="8">
                  <c:v>4.3793509447855178E-3</c:v>
                </c:pt>
                <c:pt idx="9">
                  <c:v>4.3793509447855178E-3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39-4954-B5D7-AC5EC0DDF938}"/>
            </c:ext>
          </c:extLst>
        </c:ser>
        <c:ser>
          <c:idx val="5"/>
          <c:order val="5"/>
          <c:tx>
            <c:strRef>
              <c:f>'Cum CH4'!$G$20</c:f>
              <c:strCache>
                <c:ptCount val="1"/>
                <c:pt idx="0">
                  <c:v>Winter pea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CH4'!$U$21:$U$30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4.8395909517314465E-4</c:v>
                  </c:pt>
                  <c:pt idx="4">
                    <c:v>6.4527879356419255E-4</c:v>
                  </c:pt>
                  <c:pt idx="5">
                    <c:v>6.4527879356419255E-4</c:v>
                  </c:pt>
                  <c:pt idx="6">
                    <c:v>6.4527879356419255E-4</c:v>
                  </c:pt>
                  <c:pt idx="7">
                    <c:v>6.4527879356419255E-4</c:v>
                  </c:pt>
                  <c:pt idx="8">
                    <c:v>6.4527879356419255E-4</c:v>
                  </c:pt>
                  <c:pt idx="9">
                    <c:v>6.4527879356419255E-4</c:v>
                  </c:pt>
                </c:numCache>
              </c:numRef>
            </c:plus>
            <c:minus>
              <c:numRef>
                <c:f>'Cum CH4'!$U$21:$U$30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4.8395909517314465E-4</c:v>
                  </c:pt>
                  <c:pt idx="4">
                    <c:v>6.4527879356419255E-4</c:v>
                  </c:pt>
                  <c:pt idx="5">
                    <c:v>6.4527879356419255E-4</c:v>
                  </c:pt>
                  <c:pt idx="6">
                    <c:v>6.4527879356419255E-4</c:v>
                  </c:pt>
                  <c:pt idx="7">
                    <c:v>6.4527879356419255E-4</c:v>
                  </c:pt>
                  <c:pt idx="8">
                    <c:v>6.4527879356419255E-4</c:v>
                  </c:pt>
                  <c:pt idx="9">
                    <c:v>6.4527879356419255E-4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CH4'!$G$21:$G$30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1.3149534820885045E-3</c:v>
                </c:pt>
                <c:pt idx="4">
                  <c:v>1.7532713094513396E-3</c:v>
                </c:pt>
                <c:pt idx="5">
                  <c:v>1.7532713094513396E-3</c:v>
                </c:pt>
                <c:pt idx="6">
                  <c:v>1.7532713094513396E-3</c:v>
                </c:pt>
                <c:pt idx="7">
                  <c:v>1.7532713094513396E-3</c:v>
                </c:pt>
                <c:pt idx="8">
                  <c:v>1.7532713094513396E-3</c:v>
                </c:pt>
                <c:pt idx="9">
                  <c:v>1.7532713094513396E-3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939-4954-B5D7-AC5EC0DD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731184"/>
        <c:axId val="2131046672"/>
      </c:scatterChart>
      <c:valAx>
        <c:axId val="1880731184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46672"/>
        <c:crosses val="autoZero"/>
        <c:crossBetween val="midCat"/>
        <c:majorUnit val="5"/>
      </c:valAx>
      <c:valAx>
        <c:axId val="2131046672"/>
        <c:scaling>
          <c:orientation val="minMax"/>
          <c:max val="5.000000000000001E-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80731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549309231596959"/>
          <c:y val="4.9673171116167937E-3"/>
          <c:w val="0.44821714264529439"/>
          <c:h val="0.217422936954404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Surfaced</a:t>
            </a:r>
          </a:p>
        </c:rich>
      </c:tx>
      <c:layout>
        <c:manualLayout>
          <c:xMode val="edge"/>
          <c:yMode val="edge"/>
          <c:x val="0.41776198311818952"/>
          <c:y val="1.388890980566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755370452082357E-2"/>
          <c:y val="0.10926709123232317"/>
          <c:w val="0.93366481179908156"/>
          <c:h val="0.703190846725289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'Cum CH4'!$I$20</c:f>
              <c:strCache>
                <c:ptCount val="1"/>
                <c:pt idx="0">
                  <c:v>Mustard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CH4'!$W$21:$W$30</c:f>
                <c:numCache>
                  <c:formatCode>General</c:formatCode>
                  <c:ptCount val="10"/>
                  <c:pt idx="0">
                    <c:v>8.9524229013893152E-4</c:v>
                  </c:pt>
                  <c:pt idx="1">
                    <c:v>8.9524229013893152E-4</c:v>
                  </c:pt>
                  <c:pt idx="2">
                    <c:v>8.9524229013893152E-4</c:v>
                  </c:pt>
                  <c:pt idx="3">
                    <c:v>9.07707785200339E-4</c:v>
                  </c:pt>
                  <c:pt idx="4">
                    <c:v>9.3484652641362116E-4</c:v>
                  </c:pt>
                  <c:pt idx="5">
                    <c:v>9.3484652641362116E-4</c:v>
                  </c:pt>
                  <c:pt idx="6">
                    <c:v>9.3484652641362116E-4</c:v>
                  </c:pt>
                  <c:pt idx="7">
                    <c:v>4.1165432425325577E-3</c:v>
                  </c:pt>
                  <c:pt idx="8">
                    <c:v>7.2399979713094857E-3</c:v>
                  </c:pt>
                  <c:pt idx="9">
                    <c:v>7.2399979713094857E-3</c:v>
                  </c:pt>
                </c:numCache>
              </c:numRef>
            </c:plus>
            <c:minus>
              <c:numRef>
                <c:f>'Cum CH4'!$W$21:$W$30</c:f>
                <c:numCache>
                  <c:formatCode>General</c:formatCode>
                  <c:ptCount val="10"/>
                  <c:pt idx="0">
                    <c:v>8.9524229013893152E-4</c:v>
                  </c:pt>
                  <c:pt idx="1">
                    <c:v>8.9524229013893152E-4</c:v>
                  </c:pt>
                  <c:pt idx="2">
                    <c:v>8.9524229013893152E-4</c:v>
                  </c:pt>
                  <c:pt idx="3">
                    <c:v>9.07707785200339E-4</c:v>
                  </c:pt>
                  <c:pt idx="4">
                    <c:v>9.3484652641362116E-4</c:v>
                  </c:pt>
                  <c:pt idx="5">
                    <c:v>9.3484652641362116E-4</c:v>
                  </c:pt>
                  <c:pt idx="6">
                    <c:v>9.3484652641362116E-4</c:v>
                  </c:pt>
                  <c:pt idx="7">
                    <c:v>4.1165432425325577E-3</c:v>
                  </c:pt>
                  <c:pt idx="8">
                    <c:v>7.2399979713094857E-3</c:v>
                  </c:pt>
                  <c:pt idx="9">
                    <c:v>7.2399979713094857E-3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2F5597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CH4'!$I$21:$I$30</c:f>
              <c:numCache>
                <c:formatCode>General</c:formatCode>
                <c:ptCount val="10"/>
                <c:pt idx="0">
                  <c:v>8.9524229013893152E-4</c:v>
                </c:pt>
                <c:pt idx="1">
                  <c:v>8.9524229013893152E-4</c:v>
                </c:pt>
                <c:pt idx="2">
                  <c:v>8.9524229013893152E-4</c:v>
                </c:pt>
                <c:pt idx="3">
                  <c:v>1.3853620469007415E-3</c:v>
                </c:pt>
                <c:pt idx="4">
                  <c:v>1.5487352991546783E-3</c:v>
                </c:pt>
                <c:pt idx="5">
                  <c:v>1.5487352991546783E-3</c:v>
                </c:pt>
                <c:pt idx="6">
                  <c:v>1.5487352991546783E-3</c:v>
                </c:pt>
                <c:pt idx="7">
                  <c:v>5.6246528621641256E-3</c:v>
                </c:pt>
                <c:pt idx="8">
                  <c:v>8.7948109667270302E-3</c:v>
                </c:pt>
                <c:pt idx="9">
                  <c:v>8.7948109667270302E-3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4D-4DE7-95FC-0B2E7F7BC1C7}"/>
            </c:ext>
          </c:extLst>
        </c:ser>
        <c:ser>
          <c:idx val="1"/>
          <c:order val="1"/>
          <c:tx>
            <c:strRef>
              <c:f>'Cum CH4'!$J$20</c:f>
              <c:strCache>
                <c:ptCount val="1"/>
                <c:pt idx="0">
                  <c:v>Oat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CH4'!$X$21:$X$30</c:f>
                <c:numCache>
                  <c:formatCode>General</c:formatCode>
                  <c:ptCount val="10"/>
                  <c:pt idx="0">
                    <c:v>3.0316426974380066E-5</c:v>
                  </c:pt>
                  <c:pt idx="1">
                    <c:v>1.5881009389087319E-4</c:v>
                  </c:pt>
                  <c:pt idx="2">
                    <c:v>5.3551626553276091E-4</c:v>
                  </c:pt>
                  <c:pt idx="3">
                    <c:v>7.616511147810567E-3</c:v>
                  </c:pt>
                  <c:pt idx="4">
                    <c:v>9.9878415483203847E-3</c:v>
                  </c:pt>
                  <c:pt idx="5">
                    <c:v>9.9878415483203847E-3</c:v>
                  </c:pt>
                  <c:pt idx="6">
                    <c:v>9.9878415483203847E-3</c:v>
                  </c:pt>
                  <c:pt idx="7">
                    <c:v>1.0345272723110916E-2</c:v>
                  </c:pt>
                  <c:pt idx="8">
                    <c:v>1.035827422348513E-2</c:v>
                  </c:pt>
                  <c:pt idx="9">
                    <c:v>9.977855253513088E-3</c:v>
                  </c:pt>
                </c:numCache>
              </c:numRef>
            </c:plus>
            <c:minus>
              <c:numRef>
                <c:f>'Cum CH4'!$X$21:$X$30</c:f>
                <c:numCache>
                  <c:formatCode>General</c:formatCode>
                  <c:ptCount val="10"/>
                  <c:pt idx="0">
                    <c:v>3.0316426974380066E-5</c:v>
                  </c:pt>
                  <c:pt idx="1">
                    <c:v>1.5881009389087319E-4</c:v>
                  </c:pt>
                  <c:pt idx="2">
                    <c:v>5.3551626553276091E-4</c:v>
                  </c:pt>
                  <c:pt idx="3">
                    <c:v>7.616511147810567E-3</c:v>
                  </c:pt>
                  <c:pt idx="4">
                    <c:v>9.9878415483203847E-3</c:v>
                  </c:pt>
                  <c:pt idx="5">
                    <c:v>9.9878415483203847E-3</c:v>
                  </c:pt>
                  <c:pt idx="6">
                    <c:v>9.9878415483203847E-3</c:v>
                  </c:pt>
                  <c:pt idx="7">
                    <c:v>1.0345272723110916E-2</c:v>
                  </c:pt>
                  <c:pt idx="8">
                    <c:v>1.035827422348513E-2</c:v>
                  </c:pt>
                  <c:pt idx="9">
                    <c:v>9.977855253513088E-3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EB701D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CH4'!$J$21:$J$30</c:f>
              <c:numCache>
                <c:formatCode>General</c:formatCode>
                <c:ptCount val="10"/>
                <c:pt idx="0">
                  <c:v>3.0316426974380063E-5</c:v>
                </c:pt>
                <c:pt idx="1">
                  <c:v>2.5825988271929853E-4</c:v>
                </c:pt>
                <c:pt idx="2">
                  <c:v>1.0525349134066192E-3</c:v>
                </c:pt>
                <c:pt idx="3">
                  <c:v>8.9130152133664545E-3</c:v>
                </c:pt>
                <c:pt idx="4">
                  <c:v>1.1400796141571849E-2</c:v>
                </c:pt>
                <c:pt idx="5">
                  <c:v>1.1400796141571849E-2</c:v>
                </c:pt>
                <c:pt idx="6">
                  <c:v>1.1400796141571849E-2</c:v>
                </c:pt>
                <c:pt idx="7">
                  <c:v>1.3305505642085371E-2</c:v>
                </c:pt>
                <c:pt idx="8">
                  <c:v>1.5375088563456117E-2</c:v>
                </c:pt>
                <c:pt idx="9">
                  <c:v>1.6289976428176967E-2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4D-4DE7-95FC-0B2E7F7BC1C7}"/>
            </c:ext>
          </c:extLst>
        </c:ser>
        <c:ser>
          <c:idx val="2"/>
          <c:order val="2"/>
          <c:tx>
            <c:strRef>
              <c:f>'Cum CH4'!$K$20</c:f>
              <c:strCache>
                <c:ptCount val="1"/>
                <c:pt idx="0">
                  <c:v>Weed free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CH4'!$Y$21:$Y$30</c:f>
                <c:numCache>
                  <c:formatCode>General</c:formatCode>
                  <c:ptCount val="10"/>
                  <c:pt idx="0">
                    <c:v>3.6286251141126239E-4</c:v>
                  </c:pt>
                  <c:pt idx="1">
                    <c:v>3.6286251141126239E-4</c:v>
                  </c:pt>
                  <c:pt idx="2">
                    <c:v>4.2494265975827039E-5</c:v>
                  </c:pt>
                  <c:pt idx="3">
                    <c:v>1.5685240296341583E-4</c:v>
                  </c:pt>
                  <c:pt idx="4">
                    <c:v>2.6587135447379389E-4</c:v>
                  </c:pt>
                  <c:pt idx="5">
                    <c:v>1.8724089661588161E-4</c:v>
                  </c:pt>
                  <c:pt idx="6">
                    <c:v>2.1330477306947336E-4</c:v>
                  </c:pt>
                  <c:pt idx="7">
                    <c:v>2.1330477306947336E-4</c:v>
                  </c:pt>
                  <c:pt idx="8">
                    <c:v>7.6038619652947514E-4</c:v>
                  </c:pt>
                  <c:pt idx="9">
                    <c:v>1.7238064517913893E-3</c:v>
                  </c:pt>
                </c:numCache>
              </c:numRef>
            </c:plus>
            <c:minus>
              <c:numRef>
                <c:f>'Cum CH4'!$Y$21:$Y$30</c:f>
                <c:numCache>
                  <c:formatCode>General</c:formatCode>
                  <c:ptCount val="10"/>
                  <c:pt idx="0">
                    <c:v>3.6286251141126239E-4</c:v>
                  </c:pt>
                  <c:pt idx="1">
                    <c:v>3.6286251141126239E-4</c:v>
                  </c:pt>
                  <c:pt idx="2">
                    <c:v>4.2494265975827039E-5</c:v>
                  </c:pt>
                  <c:pt idx="3">
                    <c:v>1.5685240296341583E-4</c:v>
                  </c:pt>
                  <c:pt idx="4">
                    <c:v>2.6587135447379389E-4</c:v>
                  </c:pt>
                  <c:pt idx="5">
                    <c:v>1.8724089661588161E-4</c:v>
                  </c:pt>
                  <c:pt idx="6">
                    <c:v>2.1330477306947336E-4</c:v>
                  </c:pt>
                  <c:pt idx="7">
                    <c:v>2.1330477306947336E-4</c:v>
                  </c:pt>
                  <c:pt idx="8">
                    <c:v>7.6038619652947514E-4</c:v>
                  </c:pt>
                  <c:pt idx="9">
                    <c:v>1.7238064517913893E-3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9F9B9B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CH4'!$K$21:$K$30</c:f>
              <c:numCache>
                <c:formatCode>General</c:formatCode>
                <c:ptCount val="10"/>
                <c:pt idx="0">
                  <c:v>3.6286251141126239E-4</c:v>
                </c:pt>
                <c:pt idx="1">
                  <c:v>3.6286251141126239E-4</c:v>
                </c:pt>
                <c:pt idx="2">
                  <c:v>1.0913559198690267E-3</c:v>
                </c:pt>
                <c:pt idx="3">
                  <c:v>1.9371794641128818E-3</c:v>
                </c:pt>
                <c:pt idx="4">
                  <c:v>2.0977050774512065E-3</c:v>
                </c:pt>
                <c:pt idx="5">
                  <c:v>2.2797559720842599E-3</c:v>
                </c:pt>
                <c:pt idx="6">
                  <c:v>2.388986508864092E-3</c:v>
                </c:pt>
                <c:pt idx="7">
                  <c:v>2.388986508864092E-3</c:v>
                </c:pt>
                <c:pt idx="8">
                  <c:v>3.0163647772168457E-3</c:v>
                </c:pt>
                <c:pt idx="9">
                  <c:v>3.9922865279877961E-3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44D-4DE7-95FC-0B2E7F7BC1C7}"/>
            </c:ext>
          </c:extLst>
        </c:ser>
        <c:ser>
          <c:idx val="3"/>
          <c:order val="3"/>
          <c:tx>
            <c:strRef>
              <c:f>'Cum CH4'!$L$20</c:f>
              <c:strCache>
                <c:ptCount val="1"/>
                <c:pt idx="0">
                  <c:v>Weedy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CH4'!$Z$21:$Z$30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1.3486884492066998E-4</c:v>
                  </c:pt>
                  <c:pt idx="3">
                    <c:v>8.520729719972978E-4</c:v>
                  </c:pt>
                  <c:pt idx="4">
                    <c:v>1.1260112852019039E-3</c:v>
                  </c:pt>
                  <c:pt idx="5">
                    <c:v>1.1260112852019039E-3</c:v>
                  </c:pt>
                  <c:pt idx="6">
                    <c:v>1.1260112852019039E-3</c:v>
                  </c:pt>
                  <c:pt idx="7">
                    <c:v>1.7453548382038433E-3</c:v>
                  </c:pt>
                  <c:pt idx="8">
                    <c:v>3.4640573880401946E-3</c:v>
                  </c:pt>
                  <c:pt idx="9">
                    <c:v>3.4640573880401946E-3</c:v>
                  </c:pt>
                </c:numCache>
              </c:numRef>
            </c:plus>
            <c:minus>
              <c:numRef>
                <c:f>'Cum CH4'!$Z$21:$Z$30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1.3486884492066998E-4</c:v>
                  </c:pt>
                  <c:pt idx="3">
                    <c:v>8.520729719972978E-4</c:v>
                  </c:pt>
                  <c:pt idx="4">
                    <c:v>1.1260112852019039E-3</c:v>
                  </c:pt>
                  <c:pt idx="5">
                    <c:v>1.1260112852019039E-3</c:v>
                  </c:pt>
                  <c:pt idx="6">
                    <c:v>1.1260112852019039E-3</c:v>
                  </c:pt>
                  <c:pt idx="7">
                    <c:v>1.7453548382038433E-3</c:v>
                  </c:pt>
                  <c:pt idx="8">
                    <c:v>3.4640573880401946E-3</c:v>
                  </c:pt>
                  <c:pt idx="9">
                    <c:v>3.4640573880401946E-3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FFD44B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CH4'!$L$21:$L$30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2.1359689410090009E-4</c:v>
                </c:pt>
                <c:pt idx="3">
                  <c:v>1.444118600628671E-3</c:v>
                </c:pt>
                <c:pt idx="4">
                  <c:v>1.8186930204544445E-3</c:v>
                </c:pt>
                <c:pt idx="5">
                  <c:v>1.8186930204544445E-3</c:v>
                </c:pt>
                <c:pt idx="6">
                  <c:v>1.8186930204544445E-3</c:v>
                </c:pt>
                <c:pt idx="7">
                  <c:v>4.1585476864369414E-3</c:v>
                </c:pt>
                <c:pt idx="8">
                  <c:v>5.9784346488677724E-3</c:v>
                </c:pt>
                <c:pt idx="9">
                  <c:v>5.9784346488677724E-3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4D-4DE7-95FC-0B2E7F7BC1C7}"/>
            </c:ext>
          </c:extLst>
        </c:ser>
        <c:ser>
          <c:idx val="4"/>
          <c:order val="4"/>
          <c:tx>
            <c:strRef>
              <c:f>'Cum CH4'!$M$20</c:f>
              <c:strCache>
                <c:ptCount val="1"/>
                <c:pt idx="0">
                  <c:v>Winter mix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CH4'!$AA$21:$AA$30</c:f>
                <c:numCache>
                  <c:formatCode>General</c:formatCode>
                  <c:ptCount val="10"/>
                  <c:pt idx="0">
                    <c:v>6.3034959323678662E-4</c:v>
                  </c:pt>
                  <c:pt idx="1">
                    <c:v>6.3034959323678662E-4</c:v>
                  </c:pt>
                  <c:pt idx="2">
                    <c:v>6.0825420701153814E-4</c:v>
                  </c:pt>
                  <c:pt idx="3">
                    <c:v>1.8099888415356322E-3</c:v>
                  </c:pt>
                  <c:pt idx="4">
                    <c:v>2.2303032498813542E-3</c:v>
                  </c:pt>
                  <c:pt idx="5">
                    <c:v>2.7876399744452712E-3</c:v>
                  </c:pt>
                  <c:pt idx="6">
                    <c:v>3.4654081863725529E-3</c:v>
                  </c:pt>
                  <c:pt idx="7">
                    <c:v>3.4415304657600615E-3</c:v>
                  </c:pt>
                  <c:pt idx="8">
                    <c:v>3.1671212177632698E-3</c:v>
                  </c:pt>
                  <c:pt idx="9">
                    <c:v>3.1671212177632698E-3</c:v>
                  </c:pt>
                </c:numCache>
              </c:numRef>
            </c:plus>
            <c:minus>
              <c:numRef>
                <c:f>'Cum CH4'!$AA$21:$AA$30</c:f>
                <c:numCache>
                  <c:formatCode>General</c:formatCode>
                  <c:ptCount val="10"/>
                  <c:pt idx="0">
                    <c:v>6.3034959323678662E-4</c:v>
                  </c:pt>
                  <c:pt idx="1">
                    <c:v>6.3034959323678662E-4</c:v>
                  </c:pt>
                  <c:pt idx="2">
                    <c:v>6.0825420701153814E-4</c:v>
                  </c:pt>
                  <c:pt idx="3">
                    <c:v>1.8099888415356322E-3</c:v>
                  </c:pt>
                  <c:pt idx="4">
                    <c:v>2.2303032498813542E-3</c:v>
                  </c:pt>
                  <c:pt idx="5">
                    <c:v>2.7876399744452712E-3</c:v>
                  </c:pt>
                  <c:pt idx="6">
                    <c:v>3.4654081863725529E-3</c:v>
                  </c:pt>
                  <c:pt idx="7">
                    <c:v>3.4415304657600615E-3</c:v>
                  </c:pt>
                  <c:pt idx="8">
                    <c:v>3.1671212177632698E-3</c:v>
                  </c:pt>
                  <c:pt idx="9">
                    <c:v>3.1671212177632698E-3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609ED6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CH4'!$M$21:$M$30</c:f>
              <c:numCache>
                <c:formatCode>General</c:formatCode>
                <c:ptCount val="10"/>
                <c:pt idx="0">
                  <c:v>6.3034959323678662E-4</c:v>
                </c:pt>
                <c:pt idx="1">
                  <c:v>6.3034959323678662E-4</c:v>
                </c:pt>
                <c:pt idx="2">
                  <c:v>1.7287784476429698E-3</c:v>
                </c:pt>
                <c:pt idx="3">
                  <c:v>5.0091502920319433E-3</c:v>
                </c:pt>
                <c:pt idx="4">
                  <c:v>5.91953609776057E-3</c:v>
                </c:pt>
                <c:pt idx="5">
                  <c:v>6.5003471311688085E-3</c:v>
                </c:pt>
                <c:pt idx="6">
                  <c:v>7.1960704863564392E-3</c:v>
                </c:pt>
                <c:pt idx="7">
                  <c:v>8.5597981228605347E-3</c:v>
                </c:pt>
                <c:pt idx="8">
                  <c:v>9.2423729507639073E-3</c:v>
                </c:pt>
                <c:pt idx="9">
                  <c:v>9.2423729507639073E-3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44D-4DE7-95FC-0B2E7F7BC1C7}"/>
            </c:ext>
          </c:extLst>
        </c:ser>
        <c:ser>
          <c:idx val="5"/>
          <c:order val="5"/>
          <c:tx>
            <c:strRef>
              <c:f>'Cum CH4'!$N$20</c:f>
              <c:strCache>
                <c:ptCount val="1"/>
                <c:pt idx="0">
                  <c:v>Winter pea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'Cum CH4'!$AB$21:$AB$30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3.4408655960777422E-5</c:v>
                  </c:pt>
                  <c:pt idx="3">
                    <c:v>2.3227049029008509E-4</c:v>
                  </c:pt>
                  <c:pt idx="4">
                    <c:v>3.1906308836162809E-4</c:v>
                  </c:pt>
                  <c:pt idx="5">
                    <c:v>3.1906308836162809E-4</c:v>
                  </c:pt>
                  <c:pt idx="6">
                    <c:v>3.1906308836162809E-4</c:v>
                  </c:pt>
                  <c:pt idx="7">
                    <c:v>3.0938115873516722E-3</c:v>
                  </c:pt>
                  <c:pt idx="8">
                    <c:v>4.7503809727384829E-3</c:v>
                  </c:pt>
                  <c:pt idx="9">
                    <c:v>6.6690899583168152E-3</c:v>
                  </c:pt>
                </c:numCache>
              </c:numRef>
            </c:plus>
            <c:minus>
              <c:numRef>
                <c:f>'Cum CH4'!$AB$21:$AB$30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3.4408655960777422E-5</c:v>
                  </c:pt>
                  <c:pt idx="3">
                    <c:v>2.3227049029008509E-4</c:v>
                  </c:pt>
                  <c:pt idx="4">
                    <c:v>3.1906308836162809E-4</c:v>
                  </c:pt>
                  <c:pt idx="5">
                    <c:v>3.1906308836162809E-4</c:v>
                  </c:pt>
                  <c:pt idx="6">
                    <c:v>3.1906308836162809E-4</c:v>
                  </c:pt>
                  <c:pt idx="7">
                    <c:v>3.0938115873516722E-3</c:v>
                  </c:pt>
                  <c:pt idx="8">
                    <c:v>4.7503809727384829E-3</c:v>
                  </c:pt>
                  <c:pt idx="9">
                    <c:v>6.6690899583168152E-3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8EC26A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'Cum CH4'!$A$21:$A$30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22</c:v>
                </c:pt>
                <c:pt idx="8">
                  <c:v>30</c:v>
                </c:pt>
                <c:pt idx="9">
                  <c:v>45</c:v>
                </c:pt>
              </c:numCache>
            </c:numRef>
          </c:xVal>
          <c:yVal>
            <c:numRef>
              <c:f>'Cum CH4'!$N$21:$N$30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4.9045775663178091E-4</c:v>
                </c:pt>
                <c:pt idx="3">
                  <c:v>1.102819703740667E-3</c:v>
                </c:pt>
                <c:pt idx="4">
                  <c:v>1.2251973933383323E-3</c:v>
                </c:pt>
                <c:pt idx="5">
                  <c:v>1.2251973933383323E-3</c:v>
                </c:pt>
                <c:pt idx="6">
                  <c:v>1.2251973933383323E-3</c:v>
                </c:pt>
                <c:pt idx="7">
                  <c:v>4.5017837295828304E-3</c:v>
                </c:pt>
                <c:pt idx="8">
                  <c:v>1.006982461075894E-2</c:v>
                </c:pt>
                <c:pt idx="9">
                  <c:v>1.4766956587008684E-2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44D-4DE7-95FC-0B2E7F7BC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731184"/>
        <c:axId val="2131046672"/>
      </c:scatterChart>
      <c:valAx>
        <c:axId val="1880731184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46672"/>
        <c:crosses val="autoZero"/>
        <c:crossBetween val="midCat"/>
        <c:majorUnit val="5"/>
      </c:valAx>
      <c:valAx>
        <c:axId val="2131046672"/>
        <c:scaling>
          <c:orientation val="minMax"/>
          <c:max val="5.000000000000001E-2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80731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0.90409</cdr:x>
      <cdr:y>0.00761</cdr:y>
    </cdr:from>
    <cdr:to>
      <cdr:x>0.98459</cdr:x>
      <cdr:y>0.10327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2F8ED4-B00F-4BDA-A981-81BFB089CB16}"/>
            </a:ext>
          </a:extLst>
        </cdr:cNvPr>
        <cdr:cNvSpPr txBox="1"/>
      </cdr:nvSpPr>
      <cdr:spPr>
        <a:xfrm xmlns:a="http://schemas.openxmlformats.org/drawingml/2006/main">
          <a:off x="5918455" y="29365"/>
          <a:ext cx="52698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0.91569</cdr:x>
      <cdr:y>0.02061</cdr:y>
    </cdr:from>
    <cdr:to>
      <cdr:x>1</cdr:x>
      <cdr:y>0.11558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721442-5B84-4F50-83A8-A0AA93373A6C}"/>
            </a:ext>
          </a:extLst>
        </cdr:cNvPr>
        <cdr:cNvSpPr txBox="1"/>
      </cdr:nvSpPr>
      <cdr:spPr>
        <a:xfrm xmlns:a="http://schemas.openxmlformats.org/drawingml/2006/main">
          <a:off x="5969255" y="80165"/>
          <a:ext cx="52698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0.86639</cdr:x>
      <cdr:y>0.04416</cdr:y>
    </cdr:from>
    <cdr:to>
      <cdr:x>0.94573</cdr:x>
      <cdr:y>0.14359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721442-5B84-4F50-83A8-A0AA93373A6C}"/>
            </a:ext>
          </a:extLst>
        </cdr:cNvPr>
        <cdr:cNvSpPr txBox="1"/>
      </cdr:nvSpPr>
      <cdr:spPr>
        <a:xfrm xmlns:a="http://schemas.openxmlformats.org/drawingml/2006/main">
          <a:off x="3841957" y="94962"/>
          <a:ext cx="351828" cy="213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0.88481</cdr:x>
      <cdr:y>0.00495</cdr:y>
    </cdr:from>
    <cdr:to>
      <cdr:x>0.9708</cdr:x>
      <cdr:y>0.10209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B721442-5B84-4F50-83A8-A0AA93373A6C}"/>
            </a:ext>
          </a:extLst>
        </cdr:cNvPr>
        <cdr:cNvSpPr txBox="1"/>
      </cdr:nvSpPr>
      <cdr:spPr>
        <a:xfrm xmlns:a="http://schemas.openxmlformats.org/drawingml/2006/main">
          <a:off x="3923646" y="10652"/>
          <a:ext cx="381317" cy="208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0.06013</cdr:y>
    </cdr:from>
    <cdr:to>
      <cdr:x>0.06296</cdr:x>
      <cdr:y>0.83195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3EC820-7897-4FD0-BB0B-CFA44BE0FD61}"/>
            </a:ext>
          </a:extLst>
        </cdr:cNvPr>
        <cdr:cNvSpPr txBox="1"/>
      </cdr:nvSpPr>
      <cdr:spPr>
        <a:xfrm xmlns:a="http://schemas.openxmlformats.org/drawingml/2006/main">
          <a:off x="0" y="119784"/>
          <a:ext cx="278441" cy="1537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Cum CH</a:t>
          </a:r>
          <a:r>
            <a:rPr lang="en-US" sz="1100" baseline="-250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(mg kg</a:t>
          </a:r>
          <a:r>
            <a:rPr lang="en-US" sz="1100" baseline="30000" dirty="0">
              <a:latin typeface="Arial" panose="020B0604020202020204" pitchFamily="34" charset="0"/>
              <a:cs typeface="Arial" panose="020B0604020202020204" pitchFamily="34" charset="0"/>
            </a:rPr>
            <a:t>-1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soil)</a:t>
          </a:r>
        </a:p>
      </cdr:txBody>
    </cdr:sp>
  </cdr:relSizeAnchor>
  <cdr:relSizeAnchor xmlns:cdr="http://schemas.openxmlformats.org/drawingml/2006/chartDrawing">
    <cdr:from>
      <cdr:x>0.8794</cdr:x>
      <cdr:y>0</cdr:y>
    </cdr:from>
    <cdr:to>
      <cdr:x>1</cdr:x>
      <cdr:y>0.18541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FE9580-1D21-474B-8BE9-C7657F3C22C8}"/>
            </a:ext>
          </a:extLst>
        </cdr:cNvPr>
        <cdr:cNvSpPr txBox="1"/>
      </cdr:nvSpPr>
      <cdr:spPr>
        <a:xfrm xmlns:a="http://schemas.openxmlformats.org/drawingml/2006/main">
          <a:off x="3842732" y="0"/>
          <a:ext cx="526967" cy="369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0.91029</cdr:x>
      <cdr:y>0.00243</cdr:y>
    </cdr:from>
    <cdr:to>
      <cdr:x>0.98932</cdr:x>
      <cdr:y>0.09287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EBF8052-703C-4932-9667-483EC71BAA5F}"/>
            </a:ext>
          </a:extLst>
        </cdr:cNvPr>
        <cdr:cNvSpPr txBox="1"/>
      </cdr:nvSpPr>
      <cdr:spPr>
        <a:xfrm xmlns:a="http://schemas.openxmlformats.org/drawingml/2006/main">
          <a:off x="6069335" y="9922"/>
          <a:ext cx="526967" cy="369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5E52-B2B1-4E09-BF95-8871ED4ED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CD0F9-265F-4F47-916B-08652E937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A7899-0AF4-42C4-873C-C4CFC38F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D1746-DF74-474A-B21C-9BFC1D78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6C77-9103-447A-BD6C-41D037F3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6C19-EB49-40E3-910B-5DB5CC8E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286AF-2281-4181-849D-30A0EA0C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8C8D-3838-441A-96F9-8D309A9D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ED09-C132-4EBD-86D8-11292668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FFBF3-103A-47B4-98D4-E365EBBA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10A79-4620-4B4A-9360-E2BFECCD8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D317F-6C41-4180-B6DF-D7A430CB1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66A3-8F50-4571-AD64-502F4C76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401C1-50A2-4346-AA11-93D28080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EDF1-A77C-4758-9F72-E2F79427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1442-1DD8-47BC-B645-F05D9D1F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07D-0093-4D86-80B8-7E45AD382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A9CB-8161-467A-85C8-F5995BA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7320B-21FC-4678-94F2-E6188701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0AB22-2DAF-497D-9E70-496AA404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1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35FA-38FC-46DC-8A1D-B6F9F9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A25A8-F0A4-41DF-AD24-B02B650F7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A99D0-C66B-4E74-AB75-83824A88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DF39-E0E1-4D91-8B86-E83482B2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F1023-F1DE-4B66-ADCE-B201F1C4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8B8F-86EB-4135-8BFF-EA57532B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89CF-A2CD-4611-8A8B-2BF822396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E9E31-403F-4D73-AADB-7816B52FF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1553-3AEE-4080-A28A-BF2F8DF2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08009-E6C5-46BC-85AE-67CAE49A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0B6E1-5991-4C1D-8F74-4946C42A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36C8-5CA7-4D08-919A-0D2A88B8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58C27-96D1-496E-93A7-92CDA9F4F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B397C-EAEE-4AF2-A5B6-A87A85D7C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AB064-4488-4C4E-AB22-DB4E0FBC2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26A18-2A1A-4A5E-9CDF-ACD3A8F33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A4C25-2F20-464C-91E9-3596BA35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C713B-457E-4E9B-A6C8-5405AAA1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F5E48-52B3-4EA7-AE42-2EDB70DF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14A9-A8FD-4CF9-BF04-E8DDE5E5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7E257-3318-4DEB-949A-52481DC7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7FFFA-9437-46A1-B7A6-3FBEA5B2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C2114-F9FD-478F-8BF0-D9E6766D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05BBA-4E66-4BD6-B600-D273B82E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A98B3-E452-413D-BC51-9DECB283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51FDC-06DD-48B6-9308-157C76D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1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CD38-A8E0-462F-9914-2E741E23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4AEB-4C31-4057-A5E1-1A829124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439D4-F356-47E1-9E8B-E59B35F12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7ABC5-AD13-4FB0-8DE3-36A7CF50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0689-8834-4A71-838B-E4E89EB3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EFDF8-25C0-4794-A1F8-E667CEF1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7970-1320-425D-A2B5-F865FA7A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F8F0A-2EF3-435F-A0EF-28E05D97F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E6F61-7E2A-40C2-828F-A8A980AC5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2B419-A356-4860-9210-6E04F4AF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BF0B5-9EAB-468C-836B-CDE0F576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1871E-5D30-43AB-8C32-BAB3A9CB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83AF9-CA5F-45CA-B232-BBBA65DC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9517B-ED7A-4352-9D79-9BA63F416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3ED57-0C93-43BF-A8F5-A8D1FEAF2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F2B1-71AA-4E67-92F4-01E0B61CB45A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AAF4B-1FAE-4B9B-BEFE-0D4F8D2BB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42F8-4106-4BC1-BE3D-B087CEAFF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5938-9E17-4CAA-9672-D9912D0FA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FDC1CCF-C609-494F-B618-8E2DB9C4C689}"/>
              </a:ext>
            </a:extLst>
          </p:cNvPr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  <a:solidFill>
            <a:srgbClr val="58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Different Cover Crops and Tillage on Greenhouse Gas Emissions in Soil Incubation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Sk. Musfiq-Us- Salehin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Nithya Rajan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Kenneth Casey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Jake Mowrer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Muthukumar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Bagavathiannan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400" b="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Soil and Crop Sciences, Texas A&amp;M University, College Station TX; </a:t>
            </a:r>
            <a:r>
              <a:rPr lang="en-US" altLang="en-US" sz="14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Texas A&amp;M AgriLife Research, Amarillo TX</a:t>
            </a: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670FE-AF3D-41D7-81BC-69263181D793}"/>
              </a:ext>
            </a:extLst>
          </p:cNvPr>
          <p:cNvSpPr txBox="1"/>
          <p:nvPr/>
        </p:nvSpPr>
        <p:spPr>
          <a:xfrm>
            <a:off x="0" y="1261884"/>
            <a:ext cx="644935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dirty="0">
              <a:solidFill>
                <a:srgbClr val="5D0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BF720-6281-4F33-9F69-E94B90109391}"/>
              </a:ext>
            </a:extLst>
          </p:cNvPr>
          <p:cNvSpPr txBox="1"/>
          <p:nvPr/>
        </p:nvSpPr>
        <p:spPr>
          <a:xfrm>
            <a:off x="0" y="1661994"/>
            <a:ext cx="6449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017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Decomposition of cover crops (CC) after termination stimulates microbial activity and can increase the greenhouse gas (GHG) emissions.</a:t>
            </a:r>
          </a:p>
          <a:p>
            <a:pPr marL="176017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Tillage following CC termination accelerate the decomposition process and may promote the GHG emissions (Abdalla et al., 2014).</a:t>
            </a:r>
          </a:p>
          <a:p>
            <a:pPr marL="176017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Different cover crops like legume, brassica, cereal and mix species of CC with residues incorporated or surface applied to the soil may have differential effects on GHG emission.</a:t>
            </a:r>
          </a:p>
          <a:p>
            <a:pPr marL="176017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However, the carbon dioxide (CO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), nitrous oxide (N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O) and methane (CH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emissions after cover crop termination and incorporation into the soil is not adequately studied.</a:t>
            </a:r>
          </a:p>
          <a:p>
            <a:pPr marL="176017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Soil incubation simulating the field condition of CC residues and tillage may help understand the GHG emissions dynamics in the system.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71ED5-D255-429F-9053-44E862EC326A}"/>
              </a:ext>
            </a:extLst>
          </p:cNvPr>
          <p:cNvSpPr txBox="1"/>
          <p:nvPr/>
        </p:nvSpPr>
        <p:spPr>
          <a:xfrm>
            <a:off x="958760" y="3879174"/>
            <a:ext cx="460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211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Hypotheses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04256-DAE7-4F5A-B02A-60E547E0EB20}"/>
              </a:ext>
            </a:extLst>
          </p:cNvPr>
          <p:cNvSpPr txBox="1"/>
          <p:nvPr/>
        </p:nvSpPr>
        <p:spPr>
          <a:xfrm>
            <a:off x="72826" y="4322721"/>
            <a:ext cx="6376525" cy="907941"/>
          </a:xfrm>
          <a:prstGeom prst="rect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Mix species of CC may have higher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and legume CC would have higher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emissions compared to other CC and no CC treatments.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Soil incorporation of residues may lead to higher GHG emission compared to surface applied.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62BFB-AF4E-4BB0-95AA-B79BE8CC225E}"/>
              </a:ext>
            </a:extLst>
          </p:cNvPr>
          <p:cNvSpPr txBox="1"/>
          <p:nvPr/>
        </p:nvSpPr>
        <p:spPr>
          <a:xfrm>
            <a:off x="-1" y="5286711"/>
            <a:ext cx="644935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endParaRPr lang="en-US" sz="2800" b="1" dirty="0">
              <a:solidFill>
                <a:srgbClr val="5D0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C6442E-1977-4776-80B4-F329FF208B6A}"/>
              </a:ext>
            </a:extLst>
          </p:cNvPr>
          <p:cNvSpPr txBox="1"/>
          <p:nvPr/>
        </p:nvSpPr>
        <p:spPr>
          <a:xfrm>
            <a:off x="0" y="5804578"/>
            <a:ext cx="644935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investigate the effects of different CC on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and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during incubation of undisturbed soil core samples at 29°C.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study different residue management effects (surface applied or soil incorporated) on GHG emissions during the incubation.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F88D60-1B7C-4226-863C-BFCEF286D488}"/>
              </a:ext>
            </a:extLst>
          </p:cNvPr>
          <p:cNvSpPr txBox="1"/>
          <p:nvPr/>
        </p:nvSpPr>
        <p:spPr>
          <a:xfrm>
            <a:off x="6449350" y="1261884"/>
            <a:ext cx="57426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0529C1-12D3-4344-9266-3668960922A2}"/>
              </a:ext>
            </a:extLst>
          </p:cNvPr>
          <p:cNvSpPr txBox="1"/>
          <p:nvPr/>
        </p:nvSpPr>
        <p:spPr>
          <a:xfrm>
            <a:off x="6449352" y="1691778"/>
            <a:ext cx="3366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Study Site: near College Station, Texas (33.55ºN, 96.43ºW).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Climate: Humid subtropical.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Exp. Design: Split plot design with two tillage treatments as main plots and six cover crop treatments as subplots in three replications.</a:t>
            </a:r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DE81A7-3E52-4519-91ED-35666BEF3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33" y="1752026"/>
            <a:ext cx="1231318" cy="116300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375E22A-4EC1-4FC1-9DEB-CC38BD89ADF7}"/>
              </a:ext>
            </a:extLst>
          </p:cNvPr>
          <p:cNvGrpSpPr/>
          <p:nvPr/>
        </p:nvGrpSpPr>
        <p:grpSpPr>
          <a:xfrm>
            <a:off x="11020087" y="1752025"/>
            <a:ext cx="1145042" cy="1163003"/>
            <a:chOff x="5113421" y="2443653"/>
            <a:chExt cx="4730344" cy="51471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6ABA18-5D48-4E71-8772-9E9D1218B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5" t="841"/>
            <a:stretch/>
          </p:blipFill>
          <p:spPr>
            <a:xfrm>
              <a:off x="5113421" y="2443653"/>
              <a:ext cx="4730344" cy="514715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F521D0-5285-4F6E-B51E-04C952511D20}"/>
                </a:ext>
              </a:extLst>
            </p:cNvPr>
            <p:cNvCxnSpPr/>
            <p:nvPr/>
          </p:nvCxnSpPr>
          <p:spPr>
            <a:xfrm>
              <a:off x="5233109" y="3587858"/>
              <a:ext cx="3404937" cy="36335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F499EEC-B1B0-457A-9F61-C25C58820BBF}"/>
                </a:ext>
              </a:extLst>
            </p:cNvPr>
            <p:cNvCxnSpPr/>
            <p:nvPr/>
          </p:nvCxnSpPr>
          <p:spPr>
            <a:xfrm flipV="1">
              <a:off x="8722267" y="6355121"/>
              <a:ext cx="866274" cy="8752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965285-44D9-489E-8791-EA953957765F}"/>
                </a:ext>
              </a:extLst>
            </p:cNvPr>
            <p:cNvCxnSpPr/>
            <p:nvPr/>
          </p:nvCxnSpPr>
          <p:spPr>
            <a:xfrm flipV="1">
              <a:off x="5233109" y="2853932"/>
              <a:ext cx="833532" cy="73392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2CA014-B315-412A-8B77-74AE47F21FF9}"/>
                </a:ext>
              </a:extLst>
            </p:cNvPr>
            <p:cNvCxnSpPr/>
            <p:nvPr/>
          </p:nvCxnSpPr>
          <p:spPr>
            <a:xfrm>
              <a:off x="6099383" y="2865963"/>
              <a:ext cx="3489158" cy="348915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AF47B0-5B67-446A-AAEF-D3CF9D244F04}"/>
              </a:ext>
            </a:extLst>
          </p:cNvPr>
          <p:cNvCxnSpPr>
            <a:cxnSpLocks/>
          </p:cNvCxnSpPr>
          <p:nvPr/>
        </p:nvCxnSpPr>
        <p:spPr>
          <a:xfrm flipV="1">
            <a:off x="10818979" y="2171973"/>
            <a:ext cx="329965" cy="213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60BDA0-FCD0-463B-A820-CFADF05B9D13}"/>
              </a:ext>
            </a:extLst>
          </p:cNvPr>
          <p:cNvSpPr txBox="1"/>
          <p:nvPr/>
        </p:nvSpPr>
        <p:spPr>
          <a:xfrm>
            <a:off x="6505996" y="3102044"/>
            <a:ext cx="3590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2B23A1C-6E4A-4B8B-A723-07BA9C47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39700"/>
              </p:ext>
            </p:extLst>
          </p:nvPr>
        </p:nvGraphicFramePr>
        <p:xfrm>
          <a:off x="6522178" y="3404803"/>
          <a:ext cx="3777773" cy="3388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861">
                  <a:extLst>
                    <a:ext uri="{9D8B030D-6E8A-4147-A177-3AD203B41FA5}">
                      <a16:colId xmlns:a16="http://schemas.microsoft.com/office/drawing/2014/main" val="3994224886"/>
                    </a:ext>
                  </a:extLst>
                </a:gridCol>
                <a:gridCol w="1839674">
                  <a:extLst>
                    <a:ext uri="{9D8B030D-6E8A-4147-A177-3AD203B41FA5}">
                      <a16:colId xmlns:a16="http://schemas.microsoft.com/office/drawing/2014/main" val="75472603"/>
                    </a:ext>
                  </a:extLst>
                </a:gridCol>
                <a:gridCol w="790238">
                  <a:extLst>
                    <a:ext uri="{9D8B030D-6E8A-4147-A177-3AD203B41FA5}">
                      <a16:colId xmlns:a16="http://schemas.microsoft.com/office/drawing/2014/main" val="2380679033"/>
                    </a:ext>
                  </a:extLst>
                </a:gridCol>
              </a:tblGrid>
              <a:tr h="819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Tillage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 crops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Seeding rate (kg ha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1754733430"/>
                  </a:ext>
                </a:extLst>
              </a:tr>
              <a:tr h="31523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(incorporated)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pea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(Pisum sativum)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263739869"/>
                  </a:ext>
                </a:extLst>
              </a:tr>
              <a:tr h="315234">
                <a:tc vMerge="1"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Mustard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(Brassica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rapa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3572272046"/>
                  </a:ext>
                </a:extLst>
              </a:tr>
              <a:tr h="315234">
                <a:tc vMerge="1"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Oats 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Avena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sativa L.)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854648726"/>
                  </a:ext>
                </a:extLst>
              </a:tr>
              <a:tr h="315234">
                <a:tc rowSpan="3"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 (surface applied)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mix (mix of all three)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2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1775979525"/>
                  </a:ext>
                </a:extLst>
              </a:tr>
              <a:tr h="375814">
                <a:tc vMerge="1"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Weed free (no cover crop)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3505167266"/>
                  </a:ext>
                </a:extLst>
              </a:tr>
              <a:tr h="567473">
                <a:tc vMerge="1"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Weedy (no CC and no weed control)</a:t>
                      </a:r>
                    </a:p>
                  </a:txBody>
                  <a:tcPr marL="91345" marR="91345" marT="45673" marB="45673" anchor="ctr"/>
                </a:tc>
                <a:tc>
                  <a:txBody>
                    <a:bodyPr/>
                    <a:lstStyle/>
                    <a:p>
                      <a:pPr marL="0" marR="0" lvl="0" indent="0" algn="ctr" defTabSz="2987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1345" marR="91345" marT="45673" marB="45673" anchor="ctr"/>
                </a:tc>
                <a:extLst>
                  <a:ext uri="{0D108BD9-81ED-4DB2-BD59-A6C34878D82A}">
                    <a16:rowId xmlns:a16="http://schemas.microsoft.com/office/drawing/2014/main" val="99181016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E2C8333-7EB9-4924-9C38-AD7CE0CD544E}"/>
              </a:ext>
            </a:extLst>
          </p:cNvPr>
          <p:cNvSpPr txBox="1"/>
          <p:nvPr/>
        </p:nvSpPr>
        <p:spPr>
          <a:xfrm>
            <a:off x="10340339" y="3376307"/>
            <a:ext cx="18030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1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CC residues were applied just before soil incubation at the rates as in field.</a:t>
            </a:r>
          </a:p>
          <a:p>
            <a:pPr marL="171450" indent="-171450">
              <a:spcAft>
                <a:spcPts val="11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Poultry litter was applied at a rate of 2.98 Mg ha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(0.77 g per soil core).</a:t>
            </a:r>
          </a:p>
          <a:p>
            <a:pPr marL="171450" indent="-171450">
              <a:spcAft>
                <a:spcPts val="11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Soils were stirred for conventional tilled plots and surface applied for strip till plots.</a:t>
            </a:r>
          </a:p>
        </p:txBody>
      </p:sp>
      <p:pic>
        <p:nvPicPr>
          <p:cNvPr id="2" name="audio_only">
            <a:hlinkClick r:id="" action="ppaction://media"/>
            <a:extLst>
              <a:ext uri="{FF2B5EF4-FFF2-40B4-BE49-F238E27FC236}">
                <a16:creationId xmlns:a16="http://schemas.microsoft.com/office/drawing/2014/main" id="{B4B48C1D-398A-4A50-A80D-CA07C5F9A8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240" y="540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81AEF-6C21-4BE2-B134-541DB4B672AC}"/>
              </a:ext>
            </a:extLst>
          </p:cNvPr>
          <p:cNvSpPr txBox="1"/>
          <p:nvPr/>
        </p:nvSpPr>
        <p:spPr>
          <a:xfrm>
            <a:off x="0" y="0"/>
            <a:ext cx="5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Soil Sampling and Incubation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A2FFB-0AB8-4BB2-B5AA-4B58DD8F4C42}"/>
              </a:ext>
            </a:extLst>
          </p:cNvPr>
          <p:cNvSpPr txBox="1"/>
          <p:nvPr/>
        </p:nvSpPr>
        <p:spPr>
          <a:xfrm>
            <a:off x="0" y="369332"/>
            <a:ext cx="46196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Undisturbed soil core samples were collected from each plot after CC termination.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Core size: 5.72 cm inner diameter, 10.2 cm height (Fig-1).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Soil samples were placed in 250 ml cups and were stored in refrigerator at &lt;4° C until incubation.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Incubation jars: Inner volume of 946 ml with airtight lids (Fig-2).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Soil water adjustment: 60% WHC.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Incubation temperature: 29°C.</a:t>
            </a:r>
          </a:p>
        </p:txBody>
      </p:sp>
      <p:pic>
        <p:nvPicPr>
          <p:cNvPr id="4" name="Picture 6" descr="Fiskars Bulb Planter">
            <a:extLst>
              <a:ext uri="{FF2B5EF4-FFF2-40B4-BE49-F238E27FC236}">
                <a16:creationId xmlns:a16="http://schemas.microsoft.com/office/drawing/2014/main" id="{CF4AE0D3-A54C-48FE-9B51-727AAF4F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92" y="332003"/>
            <a:ext cx="1357208" cy="13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54803-C117-416D-89F4-54ED44B0CF8D}"/>
              </a:ext>
            </a:extLst>
          </p:cNvPr>
          <p:cNvSpPr txBox="1"/>
          <p:nvPr/>
        </p:nvSpPr>
        <p:spPr>
          <a:xfrm>
            <a:off x="4619625" y="1723905"/>
            <a:ext cx="185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 1: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Bulb planter used for undisturbed soil sampling.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2F007-4B6D-4459-9F82-627C2BF87D3A}"/>
              </a:ext>
            </a:extLst>
          </p:cNvPr>
          <p:cNvSpPr txBox="1"/>
          <p:nvPr/>
        </p:nvSpPr>
        <p:spPr>
          <a:xfrm>
            <a:off x="7103402" y="87439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Greenhouse Gas Emissions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8DF0A-B1E4-4CC6-A474-C716FA230AF8}"/>
              </a:ext>
            </a:extLst>
          </p:cNvPr>
          <p:cNvSpPr txBox="1"/>
          <p:nvPr/>
        </p:nvSpPr>
        <p:spPr>
          <a:xfrm>
            <a:off x="6865952" y="501579"/>
            <a:ext cx="292435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Sampling days: 0, 1, 2, 4, 6, 10, 14, 22, 30, 45 days of incubation.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Sampling time: 0 and 4 hours after closing the lids.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Gas samples were stored in 12 ml evacuated vials.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Samples were analyzed for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and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a gas chromatograph. </a:t>
            </a:r>
          </a:p>
        </p:txBody>
      </p:sp>
      <p:pic>
        <p:nvPicPr>
          <p:cNvPr id="8" name="Picture 7" descr="A picture containing jar&#10;&#10;Description automatically generated">
            <a:extLst>
              <a:ext uri="{FF2B5EF4-FFF2-40B4-BE49-F238E27FC236}">
                <a16:creationId xmlns:a16="http://schemas.microsoft.com/office/drawing/2014/main" id="{0A270D1C-641F-4D44-BE50-E98A6A54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r="42602"/>
          <a:stretch/>
        </p:blipFill>
        <p:spPr>
          <a:xfrm>
            <a:off x="9790308" y="518790"/>
            <a:ext cx="2362656" cy="1253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4F64B2-9597-4E82-BBB8-B7A0186A335B}"/>
              </a:ext>
            </a:extLst>
          </p:cNvPr>
          <p:cNvSpPr txBox="1"/>
          <p:nvPr/>
        </p:nvSpPr>
        <p:spPr>
          <a:xfrm>
            <a:off x="9790308" y="1772706"/>
            <a:ext cx="236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 2: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Soils inside the airtight jar for incubation.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0FD33-3DCE-4691-AFF3-4E45776A3D2C}"/>
              </a:ext>
            </a:extLst>
          </p:cNvPr>
          <p:cNvSpPr txBox="1"/>
          <p:nvPr/>
        </p:nvSpPr>
        <p:spPr>
          <a:xfrm>
            <a:off x="19518" y="2584327"/>
            <a:ext cx="1215296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D60BC97-0BE0-439B-B3A9-839D19AFE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03093"/>
              </p:ext>
            </p:extLst>
          </p:nvPr>
        </p:nvGraphicFramePr>
        <p:xfrm>
          <a:off x="19520" y="3067022"/>
          <a:ext cx="4859978" cy="345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9BBEBF-DA1F-4643-A10E-00C929CF4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69667"/>
              </p:ext>
            </p:extLst>
          </p:nvPr>
        </p:nvGraphicFramePr>
        <p:xfrm>
          <a:off x="4879499" y="3074524"/>
          <a:ext cx="4741932" cy="344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6DA653A-0F55-43A8-9264-C6A40F6859D9}"/>
              </a:ext>
            </a:extLst>
          </p:cNvPr>
          <p:cNvSpPr txBox="1"/>
          <p:nvPr/>
        </p:nvSpPr>
        <p:spPr>
          <a:xfrm>
            <a:off x="78542" y="6437164"/>
            <a:ext cx="960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 3: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Cumulative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(g kg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soil) in response to different CC treatments of incorporated (A) and surfaced (B) residues.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D326D-E7FB-4466-9B13-E7DE6EFE0AA1}"/>
              </a:ext>
            </a:extLst>
          </p:cNvPr>
          <p:cNvSpPr txBox="1"/>
          <p:nvPr/>
        </p:nvSpPr>
        <p:spPr>
          <a:xfrm>
            <a:off x="4132653" y="6160165"/>
            <a:ext cx="215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Days After Incubation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D693C7-52CE-48D9-903B-D81CA047591A}"/>
              </a:ext>
            </a:extLst>
          </p:cNvPr>
          <p:cNvSpPr txBox="1"/>
          <p:nvPr/>
        </p:nvSpPr>
        <p:spPr>
          <a:xfrm>
            <a:off x="9680455" y="3026622"/>
            <a:ext cx="2434972" cy="378565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Winter mix had higher cumulative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in both mixed and surfaced residues indicating higher microbial activity and soil respiration with balanced C:N ratio from cereal and legume CC (Fig-3). In mixed residues winter pea had higher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compared to single species and no CC treatments which infers to that legume CC stimulated the microbial activity with proper soil aeration (Fig-3). In surface applied residues single species CC had observably higher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compared to weedy and weed free treatments which indicates that the CC to some extent increased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compared to no CC.</a:t>
            </a:r>
          </a:p>
        </p:txBody>
      </p:sp>
    </p:spTree>
    <p:extLst>
      <p:ext uri="{BB962C8B-B14F-4D97-AF65-F5344CB8AC3E}">
        <p14:creationId xmlns:p14="http://schemas.microsoft.com/office/powerpoint/2010/main" val="87693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57B3F9A-A9FF-4227-BD31-CB55AE2DD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046957"/>
              </p:ext>
            </p:extLst>
          </p:nvPr>
        </p:nvGraphicFramePr>
        <p:xfrm>
          <a:off x="0" y="137565"/>
          <a:ext cx="4434435" cy="215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3300A2-7744-43E5-B9A6-C593392A1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309500"/>
              </p:ext>
            </p:extLst>
          </p:nvPr>
        </p:nvGraphicFramePr>
        <p:xfrm>
          <a:off x="4434435" y="137566"/>
          <a:ext cx="4434435" cy="215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69B32A-8B64-4D16-87AB-1C70491F54C7}"/>
              </a:ext>
            </a:extLst>
          </p:cNvPr>
          <p:cNvSpPr txBox="1"/>
          <p:nvPr/>
        </p:nvSpPr>
        <p:spPr>
          <a:xfrm>
            <a:off x="0" y="2309205"/>
            <a:ext cx="867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 4: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Cumulative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emissions in response to different CC treatments of incorporated (A) and surfaced (B) residues.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4912B-A666-439E-9304-27F2D6A395D1}"/>
              </a:ext>
            </a:extLst>
          </p:cNvPr>
          <p:cNvSpPr txBox="1"/>
          <p:nvPr/>
        </p:nvSpPr>
        <p:spPr>
          <a:xfrm>
            <a:off x="3795164" y="2080757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Days After Incubation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F4EBBF-BA9D-4201-9BDC-BBDE6884B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861589"/>
              </p:ext>
            </p:extLst>
          </p:nvPr>
        </p:nvGraphicFramePr>
        <p:xfrm>
          <a:off x="0" y="2607231"/>
          <a:ext cx="4422297" cy="199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9DBF3E-C973-41AC-A295-144ABECA0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336809"/>
              </p:ext>
            </p:extLst>
          </p:nvPr>
        </p:nvGraphicFramePr>
        <p:xfrm>
          <a:off x="4402067" y="2607230"/>
          <a:ext cx="4337331" cy="199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49A4F3-3712-4451-BA5A-AAAA910095B2}"/>
              </a:ext>
            </a:extLst>
          </p:cNvPr>
          <p:cNvSpPr txBox="1"/>
          <p:nvPr/>
        </p:nvSpPr>
        <p:spPr>
          <a:xfrm>
            <a:off x="8868870" y="300787"/>
            <a:ext cx="3258394" cy="430887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Winter mix had higher cumulative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emissions while residues were incorporated compared to other CC treatments, but no difference was observed in surface applied residues of CC (Fig-4). This result indicates the mix species while incorporated into the soil stimulated nitrifiers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denitrifiers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’ activity compared to other CC and control. Surprisingly, single species legume CC didn’t have any effect on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emissions which is opposite of our hypothesis.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Oats had higher cumulative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while residues incorporated but no observable difference in surface applied (Fig-5). This indicates the availability of mineralizable C from higher biomass of oats may have led the higher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(Haque et al., 2013). Overall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were negligible and residue incorporation didn’t differ from surfaced treatment in terms of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A743B-53E9-4375-8917-D37866988629}"/>
              </a:ext>
            </a:extLst>
          </p:cNvPr>
          <p:cNvSpPr txBox="1"/>
          <p:nvPr/>
        </p:nvSpPr>
        <p:spPr>
          <a:xfrm>
            <a:off x="64736" y="4641303"/>
            <a:ext cx="8674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 5: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Cumulative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in response to different CC treatments of incorporated (A) and surfaced (B) residues.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79FB4-ADCE-4ECD-9AFA-D66CC7CDD194}"/>
              </a:ext>
            </a:extLst>
          </p:cNvPr>
          <p:cNvSpPr txBox="1"/>
          <p:nvPr/>
        </p:nvSpPr>
        <p:spPr>
          <a:xfrm>
            <a:off x="3756726" y="4439725"/>
            <a:ext cx="186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Days After Incubation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11278-7BC7-4198-B71C-3650182AD3E9}"/>
              </a:ext>
            </a:extLst>
          </p:cNvPr>
          <p:cNvSpPr txBox="1"/>
          <p:nvPr/>
        </p:nvSpPr>
        <p:spPr>
          <a:xfrm>
            <a:off x="64735" y="4960353"/>
            <a:ext cx="709671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5D488-E540-48F6-B742-1841512B8A8B}"/>
              </a:ext>
            </a:extLst>
          </p:cNvPr>
          <p:cNvSpPr txBox="1"/>
          <p:nvPr/>
        </p:nvSpPr>
        <p:spPr>
          <a:xfrm>
            <a:off x="64735" y="5279403"/>
            <a:ext cx="70967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Balanced C and N availability from mix species CC stimulated the microbial activity and increased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in both residue management. Legume CC had higher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while residues were mixed into the soil.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Mix species CC treatment when residues were incorporated had higher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emissions. Low C:N ratio legume CC treatment didn’t increase N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emissions compared to no CC treatments.</a:t>
            </a:r>
          </a:p>
          <a:p>
            <a:pPr marL="171450" indent="-171450">
              <a:spcAft>
                <a:spcPts val="599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Oats residues increased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when incorporated with soil but overall CH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 were very negligible and no difference among CC treatments were found in surface applied treatments.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3359F-958F-4139-9BB0-78C0F147CE14}"/>
              </a:ext>
            </a:extLst>
          </p:cNvPr>
          <p:cNvSpPr txBox="1"/>
          <p:nvPr/>
        </p:nvSpPr>
        <p:spPr>
          <a:xfrm>
            <a:off x="7161450" y="4960353"/>
            <a:ext cx="503055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87414-8FEC-49E6-A8E5-C4895B7549CB}"/>
              </a:ext>
            </a:extLst>
          </p:cNvPr>
          <p:cNvSpPr txBox="1"/>
          <p:nvPr/>
        </p:nvSpPr>
        <p:spPr>
          <a:xfrm>
            <a:off x="7161450" y="5279403"/>
            <a:ext cx="50305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Abdalla, M., Hastings, A., Helmy, M.,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Prescher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A., Osborne, B., Lanigan, G., ... &amp; Jones, M. B. (2014). Assessing the combined use of reduced tillage and cover crops for mitigating greenhouse gas emissions from arable ecosystem. </a:t>
            </a:r>
            <a:r>
              <a:rPr lang="en-U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Geoderma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223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9-20.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Haque, M. M., Kim, S. Y.,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Pramanik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P., Kim, G. Y., &amp; Kim, P. J. (2013). Optimum application level of winter cover crop biomass as green manure under considering methane emission and rice productivity in paddy soil. 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Biology and fertility of soils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(4), 487-493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550F7-7A83-4270-A124-A0DF8D6E3CAE}"/>
              </a:ext>
            </a:extLst>
          </p:cNvPr>
          <p:cNvSpPr txBox="1"/>
          <p:nvPr/>
        </p:nvSpPr>
        <p:spPr>
          <a:xfrm>
            <a:off x="7161450" y="6164331"/>
            <a:ext cx="5030550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5D0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BE5B0-4748-44BA-A3E1-5A2D0501D455}"/>
              </a:ext>
            </a:extLst>
          </p:cNvPr>
          <p:cNvSpPr txBox="1"/>
          <p:nvPr/>
        </p:nvSpPr>
        <p:spPr>
          <a:xfrm>
            <a:off x="7161450" y="6441330"/>
            <a:ext cx="3505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Undergraduate student workers Giordano (Bruno) Fontana and Walker Crane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6506A7-FE5A-4936-8FA2-8E34C47F2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890" y="6447037"/>
            <a:ext cx="419472" cy="419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C6B62E-6251-4AC2-9A99-FCB36BDBF463}"/>
              </a:ext>
            </a:extLst>
          </p:cNvPr>
          <p:cNvSpPr txBox="1"/>
          <p:nvPr/>
        </p:nvSpPr>
        <p:spPr>
          <a:xfrm>
            <a:off x="11134640" y="6442501"/>
            <a:ext cx="1057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Grant # 2019-51106-30192</a:t>
            </a:r>
          </a:p>
        </p:txBody>
      </p:sp>
    </p:spTree>
    <p:extLst>
      <p:ext uri="{BB962C8B-B14F-4D97-AF65-F5344CB8AC3E}">
        <p14:creationId xmlns:p14="http://schemas.microsoft.com/office/powerpoint/2010/main" val="19814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1204</Words>
  <Application>Microsoft Office PowerPoint</Application>
  <PresentationFormat>Widescreen</PresentationFormat>
  <Paragraphs>89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Salehin, Sk Musfiq Us</dc:creator>
  <cp:lastModifiedBy>Salehin, Sk Musfiq Us</cp:lastModifiedBy>
  <cp:revision>33</cp:revision>
  <dcterms:created xsi:type="dcterms:W3CDTF">2021-01-28T19:46:50Z</dcterms:created>
  <dcterms:modified xsi:type="dcterms:W3CDTF">2021-01-29T01:49:08Z</dcterms:modified>
</cp:coreProperties>
</file>