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7"/>
    <p:restoredTop sz="94697"/>
  </p:normalViewPr>
  <p:slideViewPr>
    <p:cSldViewPr snapToGrid="0" snapToObjects="1">
      <p:cViewPr varScale="1">
        <p:scale>
          <a:sx n="86" d="100"/>
          <a:sy n="86" d="100"/>
        </p:scale>
        <p:origin x="2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2983-BE52-3E45-8DC2-19FA79F89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2759-1FD6-6C40-B6DF-9C8B2B63C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A4D2-B6F4-3546-A654-3E134E06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B06F2-D43A-8345-A39C-93E4BC67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4A91-AB37-4E45-BC16-2A3EA976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3E02-9399-B54D-B97B-9F7F0999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EE40-99B8-7645-A2ED-F18F9F0B3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819BE-2A27-CE46-BA41-A538B4E7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093E-CFFA-C44D-98D8-51EBFCFA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8F72-971B-814C-AE24-E7B7D7CE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22FFE-EF51-7D41-AD41-933978229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0D353-7C7C-0549-ABA1-A4031948C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16776-76A1-9D4C-8FD2-CC4866E8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3CC0-761B-FC40-8107-1ABC0136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9065-741E-DA4A-B432-BBED61B8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A1B4-F5D6-BC47-895E-2D5DE9B3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57B7-00BE-1B48-B58A-49F3F3AC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35343-9184-4342-AC78-F9C3A407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0599E-445D-094E-BFDD-633A2A73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8F0A-9BF3-2C46-843F-42759D04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CCE7-8406-9348-9640-ED890982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1A56-76E1-2442-8AB7-3DD5635C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9A0E-4268-3144-ADF7-657494FF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5FCF-8DB6-1846-A11E-51B84EE1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8CB9-9925-E347-A94C-BE61E002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0E51-F62F-474A-B7E7-CDED48C9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55CB-1C3C-034E-83C8-21AB5589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0D07A-341A-8347-9BD8-3BE2CCCE8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765EB-FA2F-3845-8A21-A28743A4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D35F2-D062-894C-B9EF-506E930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4F509-4171-A547-867F-61AB0D19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32DB-2FF5-9044-9C4A-4A75FEC1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F1D4F-0806-7143-928A-F372FFEA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AA22B-7DE6-D34E-8A37-4E0335B8E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B2023-B1F4-304C-8748-CFBDFCE8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5AFD3-25BC-6147-875B-37C8E681F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E2F4F-7888-2547-99A7-3C6188AB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306CF-F6C3-F446-B769-C58C8070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EF68A-6CBE-554C-AFD9-1770A9EE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CD0B-F18E-AE4D-8B2C-A4C290A8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AB49D-01E6-E546-B0E9-193850DF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39B11-9A87-854C-849D-30113D29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015D0-1FFB-8D49-A111-D59C4CDA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4DCCA-9CA9-FA4F-965F-69C4BFC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1BDC-A625-7A4F-AB88-DD104374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19D12-9781-3A41-8119-1CF22158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B87-6930-F84E-814A-4A42C1D0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35A4-23A7-CD4A-8817-5BD41D31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2F634-096E-C946-8122-352C331B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6DFE6-89C0-E948-88FE-7586BCBA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7125F-889E-9145-A2B4-4FE6594B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3E60-6E08-1A4C-9B04-683B0CDC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B20C-6FD5-EE46-B80C-E4409887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F67C2-DBD3-7C41-B3A7-180F4FDF0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CDBF4-A761-5148-9A6D-8DF2CB71B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C66E9-A38F-3441-861A-1E975260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45AA2-788E-1E49-8E2B-90436EB9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71C7-4A74-DD4C-8A66-E822246B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1911E-75BE-474F-AFEF-65EF2798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2DBC6-6700-8848-8A5B-217678EDF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475C5-BBD7-DB45-B081-1974558DD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1E6A-69A3-4749-9EC6-6D73372FDAB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F062-3F39-694A-A408-784AB413D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D01BF-869C-1E46-B0EC-FEA3634B3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6AA2-D8B8-7341-941C-69E9144B3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E43A17-0FDA-C349-A06A-52460971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4292" y="7720134"/>
            <a:ext cx="4211150" cy="5614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F1276-EEF1-AA40-A471-14AB0E02E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66603" y="552535"/>
            <a:ext cx="2862330" cy="2146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5AEE0-1345-FB42-9125-147943024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347" y="3132944"/>
            <a:ext cx="2442844" cy="3257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E2497-1686-2C48-A9AC-2CFBDD814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28" y="389613"/>
            <a:ext cx="7885407" cy="5996195"/>
          </a:xfrm>
          <a:prstGeom prst="rect">
            <a:avLst/>
          </a:prstGeom>
        </p:spPr>
      </p:pic>
      <p:pic>
        <p:nvPicPr>
          <p:cNvPr id="4" name="audio_only_1.m4a">
            <a:hlinkClick r:id="" action="ppaction://media"/>
            <a:extLst>
              <a:ext uri="{FF2B5EF4-FFF2-40B4-BE49-F238E27FC236}">
                <a16:creationId xmlns:a16="http://schemas.microsoft.com/office/drawing/2014/main" id="{1764AC96-2401-3A47-9638-317F7EFCE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5303" y="57845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23D4C6-66E0-524F-BD6D-61B6D7D3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865" y="78190"/>
            <a:ext cx="5497735" cy="670161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5A1EE-8FB3-EF4C-B2CD-BE35E8D5D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887" y="444291"/>
            <a:ext cx="3717561" cy="2788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B7F38-DF3F-AC48-A1C4-6FF275E3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947" y="3428999"/>
            <a:ext cx="3897443" cy="2996701"/>
          </a:xfrm>
          <a:prstGeom prst="rect">
            <a:avLst/>
          </a:prstGeom>
        </p:spPr>
      </p:pic>
      <p:pic>
        <p:nvPicPr>
          <p:cNvPr id="15" name="audio_only_1.m4a">
            <a:hlinkClick r:id="" action="ppaction://media"/>
            <a:extLst>
              <a:ext uri="{FF2B5EF4-FFF2-40B4-BE49-F238E27FC236}">
                <a16:creationId xmlns:a16="http://schemas.microsoft.com/office/drawing/2014/main" id="{452BFAFC-FB79-2646-8E0B-FFCC85D63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6256" y="57957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25670-A83F-434E-9BFC-FA89CA35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11" y="46494"/>
            <a:ext cx="6428321" cy="6775450"/>
          </a:xfrm>
          <a:prstGeom prst="rect">
            <a:avLst/>
          </a:prstGeom>
        </p:spPr>
      </p:pic>
      <p:pic>
        <p:nvPicPr>
          <p:cNvPr id="4" name="audio_only.m4a">
            <a:hlinkClick r:id="" action="ppaction://media"/>
            <a:extLst>
              <a:ext uri="{FF2B5EF4-FFF2-40B4-BE49-F238E27FC236}">
                <a16:creationId xmlns:a16="http://schemas.microsoft.com/office/drawing/2014/main" id="{A0394641-B905-D94A-A45E-C7015970B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1422" y="57807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0</Words>
  <Application>Microsoft Macintosh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2021-01-28T00:02:57Z</dcterms:created>
  <dcterms:modified xsi:type="dcterms:W3CDTF">2021-01-28T19:48:28Z</dcterms:modified>
</cp:coreProperties>
</file>